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9" r:id="rId4"/>
  </p:sldMasterIdLst>
  <p:notesMasterIdLst>
    <p:notesMasterId r:id="rId16"/>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ne Kompaan" initials="SK" lastIdx="1" clrIdx="0">
    <p:extLst>
      <p:ext uri="{19B8F6BF-5375-455C-9EA6-DF929625EA0E}">
        <p15:presenceInfo xmlns:p15="http://schemas.microsoft.com/office/powerpoint/2012/main" userId="S::s.kompaan@noorderpoort.nl::48d24132-af4d-4136-b1af-f2dde5143a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5" d="100"/>
          <a:sy n="75" d="100"/>
        </p:scale>
        <p:origin x="82" y="18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2C2692-F88B-4314-8FF9-C64479A10F7F}" type="doc">
      <dgm:prSet loTypeId="urn:microsoft.com/office/officeart/2005/8/layout/default" loCatId="list" qsTypeId="urn:microsoft.com/office/officeart/2005/8/quickstyle/simple4" qsCatId="simple" csTypeId="urn:microsoft.com/office/officeart/2005/8/colors/colorful5" csCatId="colorful"/>
      <dgm:spPr/>
      <dgm:t>
        <a:bodyPr/>
        <a:lstStyle/>
        <a:p>
          <a:endParaRPr lang="en-US"/>
        </a:p>
      </dgm:t>
    </dgm:pt>
    <dgm:pt modelId="{F4779765-3016-4857-A4B1-5D0F8212FA62}">
      <dgm:prSet/>
      <dgm:spPr/>
      <dgm:t>
        <a:bodyPr/>
        <a:lstStyle/>
        <a:p>
          <a:r>
            <a:rPr lang="nl-NL"/>
            <a:t>Leerdoelen</a:t>
          </a:r>
          <a:endParaRPr lang="en-US"/>
        </a:p>
      </dgm:t>
    </dgm:pt>
    <dgm:pt modelId="{723ABBF0-09A4-4C77-9B57-93C3C7F3503D}" type="parTrans" cxnId="{C5F03B93-F14D-42FB-9B6B-97DB5AA7C533}">
      <dgm:prSet/>
      <dgm:spPr/>
      <dgm:t>
        <a:bodyPr/>
        <a:lstStyle/>
        <a:p>
          <a:endParaRPr lang="en-US"/>
        </a:p>
      </dgm:t>
    </dgm:pt>
    <dgm:pt modelId="{0E121FDE-0147-46B4-8067-0329E32020C8}" type="sibTrans" cxnId="{C5F03B93-F14D-42FB-9B6B-97DB5AA7C533}">
      <dgm:prSet/>
      <dgm:spPr/>
      <dgm:t>
        <a:bodyPr/>
        <a:lstStyle/>
        <a:p>
          <a:endParaRPr lang="en-US"/>
        </a:p>
      </dgm:t>
    </dgm:pt>
    <dgm:pt modelId="{6DBA830C-BD9D-4A62-B760-8355183E52A1}">
      <dgm:prSet/>
      <dgm:spPr/>
      <dgm:t>
        <a:bodyPr/>
        <a:lstStyle/>
        <a:p>
          <a:r>
            <a:rPr lang="nl-NL"/>
            <a:t>Uitleg periode </a:t>
          </a:r>
          <a:endParaRPr lang="en-US"/>
        </a:p>
      </dgm:t>
    </dgm:pt>
    <dgm:pt modelId="{233118DB-720E-4E7D-8475-9483288309AE}" type="parTrans" cxnId="{B8C000D9-AD31-4F6B-B12D-118A0B267803}">
      <dgm:prSet/>
      <dgm:spPr/>
      <dgm:t>
        <a:bodyPr/>
        <a:lstStyle/>
        <a:p>
          <a:endParaRPr lang="en-US"/>
        </a:p>
      </dgm:t>
    </dgm:pt>
    <dgm:pt modelId="{C410AB36-0A12-4F09-90B0-0FE1143AC649}" type="sibTrans" cxnId="{B8C000D9-AD31-4F6B-B12D-118A0B267803}">
      <dgm:prSet/>
      <dgm:spPr/>
      <dgm:t>
        <a:bodyPr/>
        <a:lstStyle/>
        <a:p>
          <a:endParaRPr lang="en-US"/>
        </a:p>
      </dgm:t>
    </dgm:pt>
    <dgm:pt modelId="{9D1AC768-9E3D-47C9-B0FD-E9B18325C535}">
      <dgm:prSet/>
      <dgm:spPr/>
      <dgm:t>
        <a:bodyPr/>
        <a:lstStyle/>
        <a:p>
          <a:r>
            <a:rPr lang="nl-NL"/>
            <a:t>Wikiwijs en It’s Learning </a:t>
          </a:r>
          <a:endParaRPr lang="en-US"/>
        </a:p>
      </dgm:t>
    </dgm:pt>
    <dgm:pt modelId="{AB1C3128-8358-4CE8-8338-990ED8F1B887}" type="parTrans" cxnId="{231BDBEF-35E3-4A18-B2A9-2539C13AD5D3}">
      <dgm:prSet/>
      <dgm:spPr/>
      <dgm:t>
        <a:bodyPr/>
        <a:lstStyle/>
        <a:p>
          <a:endParaRPr lang="en-US"/>
        </a:p>
      </dgm:t>
    </dgm:pt>
    <dgm:pt modelId="{2EA3DD73-B2FA-4FAF-B8E1-5A9149B02810}" type="sibTrans" cxnId="{231BDBEF-35E3-4A18-B2A9-2539C13AD5D3}">
      <dgm:prSet/>
      <dgm:spPr/>
      <dgm:t>
        <a:bodyPr/>
        <a:lstStyle/>
        <a:p>
          <a:endParaRPr lang="en-US"/>
        </a:p>
      </dgm:t>
    </dgm:pt>
    <dgm:pt modelId="{B47129F0-20FF-4768-955F-AB09D239E548}">
      <dgm:prSet/>
      <dgm:spPr/>
      <dgm:t>
        <a:bodyPr/>
        <a:lstStyle/>
        <a:p>
          <a:r>
            <a:rPr lang="nl-NL"/>
            <a:t>Wat is LOB? </a:t>
          </a:r>
          <a:endParaRPr lang="en-US"/>
        </a:p>
      </dgm:t>
    </dgm:pt>
    <dgm:pt modelId="{9FA1ABAB-7417-4A5B-94C7-A68938A9A2BC}" type="parTrans" cxnId="{E99F444E-94EB-4124-B1D0-954F2FAD0979}">
      <dgm:prSet/>
      <dgm:spPr/>
      <dgm:t>
        <a:bodyPr/>
        <a:lstStyle/>
        <a:p>
          <a:endParaRPr lang="en-US"/>
        </a:p>
      </dgm:t>
    </dgm:pt>
    <dgm:pt modelId="{9301139C-1135-4133-9C6E-F4B5BF136CA5}" type="sibTrans" cxnId="{E99F444E-94EB-4124-B1D0-954F2FAD0979}">
      <dgm:prSet/>
      <dgm:spPr/>
      <dgm:t>
        <a:bodyPr/>
        <a:lstStyle/>
        <a:p>
          <a:endParaRPr lang="en-US"/>
        </a:p>
      </dgm:t>
    </dgm:pt>
    <dgm:pt modelId="{0B429DBE-CFCD-47B8-AC2C-AF3187AB18B5}">
      <dgm:prSet/>
      <dgm:spPr/>
      <dgm:t>
        <a:bodyPr/>
        <a:lstStyle/>
        <a:p>
          <a:r>
            <a:rPr lang="nl-NL"/>
            <a:t>Opdrachten</a:t>
          </a:r>
          <a:endParaRPr lang="en-US"/>
        </a:p>
      </dgm:t>
    </dgm:pt>
    <dgm:pt modelId="{3681B171-9138-493B-B2AF-0A1BCC7BA153}" type="parTrans" cxnId="{9D3681B2-3EBB-4F60-B4DC-5EB35A8C24B0}">
      <dgm:prSet/>
      <dgm:spPr/>
      <dgm:t>
        <a:bodyPr/>
        <a:lstStyle/>
        <a:p>
          <a:endParaRPr lang="en-US"/>
        </a:p>
      </dgm:t>
    </dgm:pt>
    <dgm:pt modelId="{28D438AF-FC7B-47C5-B95C-D4F7C4613F02}" type="sibTrans" cxnId="{9D3681B2-3EBB-4F60-B4DC-5EB35A8C24B0}">
      <dgm:prSet/>
      <dgm:spPr/>
      <dgm:t>
        <a:bodyPr/>
        <a:lstStyle/>
        <a:p>
          <a:endParaRPr lang="en-US"/>
        </a:p>
      </dgm:t>
    </dgm:pt>
    <dgm:pt modelId="{581B1BCE-580A-4538-AB20-1E8C1C25723C}">
      <dgm:prSet/>
      <dgm:spPr/>
      <dgm:t>
        <a:bodyPr/>
        <a:lstStyle/>
        <a:p>
          <a:r>
            <a:rPr lang="nl-NL"/>
            <a:t>Afsluiten </a:t>
          </a:r>
          <a:endParaRPr lang="en-US"/>
        </a:p>
      </dgm:t>
    </dgm:pt>
    <dgm:pt modelId="{49668A50-CCA9-43FC-96E8-F304C169F6D4}" type="parTrans" cxnId="{50DCC6E8-4674-4E3D-AE66-EADDCCDD261A}">
      <dgm:prSet/>
      <dgm:spPr/>
      <dgm:t>
        <a:bodyPr/>
        <a:lstStyle/>
        <a:p>
          <a:endParaRPr lang="en-US"/>
        </a:p>
      </dgm:t>
    </dgm:pt>
    <dgm:pt modelId="{BAC820B0-C7DC-4CF6-8226-B76C5C261D29}" type="sibTrans" cxnId="{50DCC6E8-4674-4E3D-AE66-EADDCCDD261A}">
      <dgm:prSet/>
      <dgm:spPr/>
      <dgm:t>
        <a:bodyPr/>
        <a:lstStyle/>
        <a:p>
          <a:endParaRPr lang="en-US"/>
        </a:p>
      </dgm:t>
    </dgm:pt>
    <dgm:pt modelId="{B2BF7215-AADC-44F7-B4C3-A44FC00CF06C}" type="pres">
      <dgm:prSet presAssocID="{D02C2692-F88B-4314-8FF9-C64479A10F7F}" presName="diagram" presStyleCnt="0">
        <dgm:presLayoutVars>
          <dgm:dir/>
          <dgm:resizeHandles val="exact"/>
        </dgm:presLayoutVars>
      </dgm:prSet>
      <dgm:spPr/>
    </dgm:pt>
    <dgm:pt modelId="{F748B5C2-71DF-4D8D-88C6-936710244B4E}" type="pres">
      <dgm:prSet presAssocID="{F4779765-3016-4857-A4B1-5D0F8212FA62}" presName="node" presStyleLbl="node1" presStyleIdx="0" presStyleCnt="6">
        <dgm:presLayoutVars>
          <dgm:bulletEnabled val="1"/>
        </dgm:presLayoutVars>
      </dgm:prSet>
      <dgm:spPr/>
    </dgm:pt>
    <dgm:pt modelId="{A75D9508-7976-4351-98B9-08E314BF0664}" type="pres">
      <dgm:prSet presAssocID="{0E121FDE-0147-46B4-8067-0329E32020C8}" presName="sibTrans" presStyleCnt="0"/>
      <dgm:spPr/>
    </dgm:pt>
    <dgm:pt modelId="{AB50D7DD-FF42-4047-839D-DEDC18B5B367}" type="pres">
      <dgm:prSet presAssocID="{6DBA830C-BD9D-4A62-B760-8355183E52A1}" presName="node" presStyleLbl="node1" presStyleIdx="1" presStyleCnt="6">
        <dgm:presLayoutVars>
          <dgm:bulletEnabled val="1"/>
        </dgm:presLayoutVars>
      </dgm:prSet>
      <dgm:spPr/>
    </dgm:pt>
    <dgm:pt modelId="{B67CECBF-FBE8-410F-BCF6-AAE683D8300E}" type="pres">
      <dgm:prSet presAssocID="{C410AB36-0A12-4F09-90B0-0FE1143AC649}" presName="sibTrans" presStyleCnt="0"/>
      <dgm:spPr/>
    </dgm:pt>
    <dgm:pt modelId="{2DF49D74-EBB6-4CF4-9C6F-7155F637C230}" type="pres">
      <dgm:prSet presAssocID="{9D1AC768-9E3D-47C9-B0FD-E9B18325C535}" presName="node" presStyleLbl="node1" presStyleIdx="2" presStyleCnt="6">
        <dgm:presLayoutVars>
          <dgm:bulletEnabled val="1"/>
        </dgm:presLayoutVars>
      </dgm:prSet>
      <dgm:spPr/>
    </dgm:pt>
    <dgm:pt modelId="{74CFD639-04FF-4DF9-83D2-715BE3E07FFC}" type="pres">
      <dgm:prSet presAssocID="{2EA3DD73-B2FA-4FAF-B8E1-5A9149B02810}" presName="sibTrans" presStyleCnt="0"/>
      <dgm:spPr/>
    </dgm:pt>
    <dgm:pt modelId="{2AFE0202-52E9-45B0-83CC-DAE186A7A83D}" type="pres">
      <dgm:prSet presAssocID="{B47129F0-20FF-4768-955F-AB09D239E548}" presName="node" presStyleLbl="node1" presStyleIdx="3" presStyleCnt="6">
        <dgm:presLayoutVars>
          <dgm:bulletEnabled val="1"/>
        </dgm:presLayoutVars>
      </dgm:prSet>
      <dgm:spPr/>
    </dgm:pt>
    <dgm:pt modelId="{D998F69B-6A16-404B-83B4-A6F22302389C}" type="pres">
      <dgm:prSet presAssocID="{9301139C-1135-4133-9C6E-F4B5BF136CA5}" presName="sibTrans" presStyleCnt="0"/>
      <dgm:spPr/>
    </dgm:pt>
    <dgm:pt modelId="{9B95D32E-1DDE-4147-B334-6D80C122E892}" type="pres">
      <dgm:prSet presAssocID="{0B429DBE-CFCD-47B8-AC2C-AF3187AB18B5}" presName="node" presStyleLbl="node1" presStyleIdx="4" presStyleCnt="6">
        <dgm:presLayoutVars>
          <dgm:bulletEnabled val="1"/>
        </dgm:presLayoutVars>
      </dgm:prSet>
      <dgm:spPr/>
    </dgm:pt>
    <dgm:pt modelId="{32B0E165-6531-4369-8AA6-D35149B1F972}" type="pres">
      <dgm:prSet presAssocID="{28D438AF-FC7B-47C5-B95C-D4F7C4613F02}" presName="sibTrans" presStyleCnt="0"/>
      <dgm:spPr/>
    </dgm:pt>
    <dgm:pt modelId="{BF2CF61F-2B71-4386-A8C4-43197BB9E747}" type="pres">
      <dgm:prSet presAssocID="{581B1BCE-580A-4538-AB20-1E8C1C25723C}" presName="node" presStyleLbl="node1" presStyleIdx="5" presStyleCnt="6">
        <dgm:presLayoutVars>
          <dgm:bulletEnabled val="1"/>
        </dgm:presLayoutVars>
      </dgm:prSet>
      <dgm:spPr/>
    </dgm:pt>
  </dgm:ptLst>
  <dgm:cxnLst>
    <dgm:cxn modelId="{7192E366-2F5F-4FD6-8D04-D01807B6D9A4}" type="presOf" srcId="{9D1AC768-9E3D-47C9-B0FD-E9B18325C535}" destId="{2DF49D74-EBB6-4CF4-9C6F-7155F637C230}" srcOrd="0" destOrd="0" presId="urn:microsoft.com/office/officeart/2005/8/layout/default"/>
    <dgm:cxn modelId="{E99F444E-94EB-4124-B1D0-954F2FAD0979}" srcId="{D02C2692-F88B-4314-8FF9-C64479A10F7F}" destId="{B47129F0-20FF-4768-955F-AB09D239E548}" srcOrd="3" destOrd="0" parTransId="{9FA1ABAB-7417-4A5B-94C7-A68938A9A2BC}" sibTransId="{9301139C-1135-4133-9C6E-F4B5BF136CA5}"/>
    <dgm:cxn modelId="{43A9758F-C473-4D30-887E-D0505D7C2DA4}" type="presOf" srcId="{B47129F0-20FF-4768-955F-AB09D239E548}" destId="{2AFE0202-52E9-45B0-83CC-DAE186A7A83D}" srcOrd="0" destOrd="0" presId="urn:microsoft.com/office/officeart/2005/8/layout/default"/>
    <dgm:cxn modelId="{C5F03B93-F14D-42FB-9B6B-97DB5AA7C533}" srcId="{D02C2692-F88B-4314-8FF9-C64479A10F7F}" destId="{F4779765-3016-4857-A4B1-5D0F8212FA62}" srcOrd="0" destOrd="0" parTransId="{723ABBF0-09A4-4C77-9B57-93C3C7F3503D}" sibTransId="{0E121FDE-0147-46B4-8067-0329E32020C8}"/>
    <dgm:cxn modelId="{6CAF0999-5949-4CD8-9A26-181691C2E98C}" type="presOf" srcId="{F4779765-3016-4857-A4B1-5D0F8212FA62}" destId="{F748B5C2-71DF-4D8D-88C6-936710244B4E}" srcOrd="0" destOrd="0" presId="urn:microsoft.com/office/officeart/2005/8/layout/default"/>
    <dgm:cxn modelId="{181C63AF-BC3F-42FC-BE8C-5E9B50C29339}" type="presOf" srcId="{D02C2692-F88B-4314-8FF9-C64479A10F7F}" destId="{B2BF7215-AADC-44F7-B4C3-A44FC00CF06C}" srcOrd="0" destOrd="0" presId="urn:microsoft.com/office/officeart/2005/8/layout/default"/>
    <dgm:cxn modelId="{9D3681B2-3EBB-4F60-B4DC-5EB35A8C24B0}" srcId="{D02C2692-F88B-4314-8FF9-C64479A10F7F}" destId="{0B429DBE-CFCD-47B8-AC2C-AF3187AB18B5}" srcOrd="4" destOrd="0" parTransId="{3681B171-9138-493B-B2AF-0A1BCC7BA153}" sibTransId="{28D438AF-FC7B-47C5-B95C-D4F7C4613F02}"/>
    <dgm:cxn modelId="{C5048ABF-D595-41BF-9471-166E42B7643C}" type="presOf" srcId="{581B1BCE-580A-4538-AB20-1E8C1C25723C}" destId="{BF2CF61F-2B71-4386-A8C4-43197BB9E747}" srcOrd="0" destOrd="0" presId="urn:microsoft.com/office/officeart/2005/8/layout/default"/>
    <dgm:cxn modelId="{54855EC3-DF8D-4FB4-8DD1-0192C727706E}" type="presOf" srcId="{0B429DBE-CFCD-47B8-AC2C-AF3187AB18B5}" destId="{9B95D32E-1DDE-4147-B334-6D80C122E892}" srcOrd="0" destOrd="0" presId="urn:microsoft.com/office/officeart/2005/8/layout/default"/>
    <dgm:cxn modelId="{B8C000D9-AD31-4F6B-B12D-118A0B267803}" srcId="{D02C2692-F88B-4314-8FF9-C64479A10F7F}" destId="{6DBA830C-BD9D-4A62-B760-8355183E52A1}" srcOrd="1" destOrd="0" parTransId="{233118DB-720E-4E7D-8475-9483288309AE}" sibTransId="{C410AB36-0A12-4F09-90B0-0FE1143AC649}"/>
    <dgm:cxn modelId="{50DCC6E8-4674-4E3D-AE66-EADDCCDD261A}" srcId="{D02C2692-F88B-4314-8FF9-C64479A10F7F}" destId="{581B1BCE-580A-4538-AB20-1E8C1C25723C}" srcOrd="5" destOrd="0" parTransId="{49668A50-CCA9-43FC-96E8-F304C169F6D4}" sibTransId="{BAC820B0-C7DC-4CF6-8226-B76C5C261D29}"/>
    <dgm:cxn modelId="{2C6761EB-9F10-43D4-B930-C0772E6BA5E8}" type="presOf" srcId="{6DBA830C-BD9D-4A62-B760-8355183E52A1}" destId="{AB50D7DD-FF42-4047-839D-DEDC18B5B367}" srcOrd="0" destOrd="0" presId="urn:microsoft.com/office/officeart/2005/8/layout/default"/>
    <dgm:cxn modelId="{231BDBEF-35E3-4A18-B2A9-2539C13AD5D3}" srcId="{D02C2692-F88B-4314-8FF9-C64479A10F7F}" destId="{9D1AC768-9E3D-47C9-B0FD-E9B18325C535}" srcOrd="2" destOrd="0" parTransId="{AB1C3128-8358-4CE8-8338-990ED8F1B887}" sibTransId="{2EA3DD73-B2FA-4FAF-B8E1-5A9149B02810}"/>
    <dgm:cxn modelId="{763D1B08-2968-429B-A3A3-CD5127C85EBB}" type="presParOf" srcId="{B2BF7215-AADC-44F7-B4C3-A44FC00CF06C}" destId="{F748B5C2-71DF-4D8D-88C6-936710244B4E}" srcOrd="0" destOrd="0" presId="urn:microsoft.com/office/officeart/2005/8/layout/default"/>
    <dgm:cxn modelId="{EA62F689-73AA-4FFE-AFA5-003DDDB51FAB}" type="presParOf" srcId="{B2BF7215-AADC-44F7-B4C3-A44FC00CF06C}" destId="{A75D9508-7976-4351-98B9-08E314BF0664}" srcOrd="1" destOrd="0" presId="urn:microsoft.com/office/officeart/2005/8/layout/default"/>
    <dgm:cxn modelId="{E1B0485E-5788-4633-BDCA-0EBD6ECE807D}" type="presParOf" srcId="{B2BF7215-AADC-44F7-B4C3-A44FC00CF06C}" destId="{AB50D7DD-FF42-4047-839D-DEDC18B5B367}" srcOrd="2" destOrd="0" presId="urn:microsoft.com/office/officeart/2005/8/layout/default"/>
    <dgm:cxn modelId="{F254C085-F0B3-45A6-BDD7-A65067998A24}" type="presParOf" srcId="{B2BF7215-AADC-44F7-B4C3-A44FC00CF06C}" destId="{B67CECBF-FBE8-410F-BCF6-AAE683D8300E}" srcOrd="3" destOrd="0" presId="urn:microsoft.com/office/officeart/2005/8/layout/default"/>
    <dgm:cxn modelId="{C141C004-9F2E-4F82-8344-37D66D4943B7}" type="presParOf" srcId="{B2BF7215-AADC-44F7-B4C3-A44FC00CF06C}" destId="{2DF49D74-EBB6-4CF4-9C6F-7155F637C230}" srcOrd="4" destOrd="0" presId="urn:microsoft.com/office/officeart/2005/8/layout/default"/>
    <dgm:cxn modelId="{04ABD0F3-18A0-4EDD-B113-52DE73A145C8}" type="presParOf" srcId="{B2BF7215-AADC-44F7-B4C3-A44FC00CF06C}" destId="{74CFD639-04FF-4DF9-83D2-715BE3E07FFC}" srcOrd="5" destOrd="0" presId="urn:microsoft.com/office/officeart/2005/8/layout/default"/>
    <dgm:cxn modelId="{9699767E-2F07-4B0C-A90F-83733C93FEDD}" type="presParOf" srcId="{B2BF7215-AADC-44F7-B4C3-A44FC00CF06C}" destId="{2AFE0202-52E9-45B0-83CC-DAE186A7A83D}" srcOrd="6" destOrd="0" presId="urn:microsoft.com/office/officeart/2005/8/layout/default"/>
    <dgm:cxn modelId="{81C65737-DF80-4490-916F-118EE4FCC5C4}" type="presParOf" srcId="{B2BF7215-AADC-44F7-B4C3-A44FC00CF06C}" destId="{D998F69B-6A16-404B-83B4-A6F22302389C}" srcOrd="7" destOrd="0" presId="urn:microsoft.com/office/officeart/2005/8/layout/default"/>
    <dgm:cxn modelId="{8CBC1EBD-4C46-41FE-B776-1E34E8DFB730}" type="presParOf" srcId="{B2BF7215-AADC-44F7-B4C3-A44FC00CF06C}" destId="{9B95D32E-1DDE-4147-B334-6D80C122E892}" srcOrd="8" destOrd="0" presId="urn:microsoft.com/office/officeart/2005/8/layout/default"/>
    <dgm:cxn modelId="{FD57AAE1-2BC2-41CA-A31F-13CDD0DD4311}" type="presParOf" srcId="{B2BF7215-AADC-44F7-B4C3-A44FC00CF06C}" destId="{32B0E165-6531-4369-8AA6-D35149B1F972}" srcOrd="9" destOrd="0" presId="urn:microsoft.com/office/officeart/2005/8/layout/default"/>
    <dgm:cxn modelId="{D40F9AD0-59CB-4DA5-9BE1-C15EAAE929D6}" type="presParOf" srcId="{B2BF7215-AADC-44F7-B4C3-A44FC00CF06C}" destId="{BF2CF61F-2B71-4386-A8C4-43197BB9E747}"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F152A3-1F72-4C22-81C6-F067CCBE76ED}"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5952AF4F-20B2-4100-8459-1E37DC4DF0D3}">
      <dgm:prSet/>
      <dgm:spPr/>
      <dgm:t>
        <a:bodyPr/>
        <a:lstStyle/>
        <a:p>
          <a:pPr>
            <a:lnSpc>
              <a:spcPct val="100000"/>
            </a:lnSpc>
            <a:defRPr cap="all"/>
          </a:pPr>
          <a:r>
            <a:rPr lang="nl-NL"/>
            <a:t>Aanwezigheid</a:t>
          </a:r>
          <a:endParaRPr lang="en-US"/>
        </a:p>
      </dgm:t>
    </dgm:pt>
    <dgm:pt modelId="{1656A542-6436-40B7-84D5-9C659E3A8C9B}" type="parTrans" cxnId="{663A833A-69A6-497C-A169-346E9310416F}">
      <dgm:prSet/>
      <dgm:spPr/>
      <dgm:t>
        <a:bodyPr/>
        <a:lstStyle/>
        <a:p>
          <a:endParaRPr lang="en-US"/>
        </a:p>
      </dgm:t>
    </dgm:pt>
    <dgm:pt modelId="{4F0DAD33-F4E9-4D2C-A5E1-371F7C56A9C0}" type="sibTrans" cxnId="{663A833A-69A6-497C-A169-346E9310416F}">
      <dgm:prSet/>
      <dgm:spPr/>
      <dgm:t>
        <a:bodyPr/>
        <a:lstStyle/>
        <a:p>
          <a:endParaRPr lang="en-US"/>
        </a:p>
      </dgm:t>
    </dgm:pt>
    <dgm:pt modelId="{F4D41310-776D-4890-BA21-58D254C5F472}">
      <dgm:prSet/>
      <dgm:spPr/>
      <dgm:t>
        <a:bodyPr/>
        <a:lstStyle/>
        <a:p>
          <a:pPr>
            <a:lnSpc>
              <a:spcPct val="100000"/>
            </a:lnSpc>
            <a:defRPr cap="all"/>
          </a:pPr>
          <a:r>
            <a:rPr lang="nl-NL"/>
            <a:t>Inzet</a:t>
          </a:r>
          <a:endParaRPr lang="en-US"/>
        </a:p>
      </dgm:t>
    </dgm:pt>
    <dgm:pt modelId="{8FA75128-9A39-49ED-9AAE-760841918028}" type="parTrans" cxnId="{9362BEFF-7A88-4053-BD5F-E64187E03653}">
      <dgm:prSet/>
      <dgm:spPr/>
      <dgm:t>
        <a:bodyPr/>
        <a:lstStyle/>
        <a:p>
          <a:endParaRPr lang="en-US"/>
        </a:p>
      </dgm:t>
    </dgm:pt>
    <dgm:pt modelId="{7803A678-E3EC-4187-8368-F167219BB9B2}" type="sibTrans" cxnId="{9362BEFF-7A88-4053-BD5F-E64187E03653}">
      <dgm:prSet/>
      <dgm:spPr/>
      <dgm:t>
        <a:bodyPr/>
        <a:lstStyle/>
        <a:p>
          <a:endParaRPr lang="en-US"/>
        </a:p>
      </dgm:t>
    </dgm:pt>
    <dgm:pt modelId="{1B6C4DBE-BF8E-4DC9-9D42-20E4BFCA2A81}">
      <dgm:prSet/>
      <dgm:spPr/>
      <dgm:t>
        <a:bodyPr/>
        <a:lstStyle/>
        <a:p>
          <a:pPr>
            <a:lnSpc>
              <a:spcPct val="100000"/>
            </a:lnSpc>
            <a:defRPr cap="all"/>
          </a:pPr>
          <a:r>
            <a:rPr lang="nl-NL"/>
            <a:t>Presentatie ‘Je eigen expressie’ (leerwinsten) </a:t>
          </a:r>
          <a:endParaRPr lang="en-US"/>
        </a:p>
      </dgm:t>
    </dgm:pt>
    <dgm:pt modelId="{E7E15561-08AB-423B-B787-B63B9231DBF1}" type="parTrans" cxnId="{3127D73D-6B8B-45BB-A552-ADF8A1D1E4CA}">
      <dgm:prSet/>
      <dgm:spPr/>
      <dgm:t>
        <a:bodyPr/>
        <a:lstStyle/>
        <a:p>
          <a:endParaRPr lang="en-US"/>
        </a:p>
      </dgm:t>
    </dgm:pt>
    <dgm:pt modelId="{9691E64F-50D5-4830-B5B4-13760561EC56}" type="sibTrans" cxnId="{3127D73D-6B8B-45BB-A552-ADF8A1D1E4CA}">
      <dgm:prSet/>
      <dgm:spPr/>
      <dgm:t>
        <a:bodyPr/>
        <a:lstStyle/>
        <a:p>
          <a:endParaRPr lang="en-US"/>
        </a:p>
      </dgm:t>
    </dgm:pt>
    <dgm:pt modelId="{D30794FC-FCD8-455E-B4B1-AB8DE6AB9A94}">
      <dgm:prSet/>
      <dgm:spPr/>
      <dgm:t>
        <a:bodyPr/>
        <a:lstStyle/>
        <a:p>
          <a:pPr>
            <a:lnSpc>
              <a:spcPct val="100000"/>
            </a:lnSpc>
            <a:defRPr cap="all"/>
          </a:pPr>
          <a:r>
            <a:rPr lang="nl-NL"/>
            <a:t>Presentatie afstudeerproject</a:t>
          </a:r>
          <a:endParaRPr lang="en-US"/>
        </a:p>
      </dgm:t>
    </dgm:pt>
    <dgm:pt modelId="{C2E844E5-B19D-4FFD-9FB6-0EE4B882E22D}" type="parTrans" cxnId="{CA1DF1B9-9A9B-4E21-AE95-1CDEAA2B02FF}">
      <dgm:prSet/>
      <dgm:spPr/>
      <dgm:t>
        <a:bodyPr/>
        <a:lstStyle/>
        <a:p>
          <a:endParaRPr lang="en-US"/>
        </a:p>
      </dgm:t>
    </dgm:pt>
    <dgm:pt modelId="{FA1BA2E9-4D90-4092-BB26-0D04F1458AE8}" type="sibTrans" cxnId="{CA1DF1B9-9A9B-4E21-AE95-1CDEAA2B02FF}">
      <dgm:prSet/>
      <dgm:spPr/>
      <dgm:t>
        <a:bodyPr/>
        <a:lstStyle/>
        <a:p>
          <a:endParaRPr lang="en-US"/>
        </a:p>
      </dgm:t>
    </dgm:pt>
    <dgm:pt modelId="{D13D7FBD-DE7C-48DB-A32B-3F89CFC6AC6D}" type="pres">
      <dgm:prSet presAssocID="{38F152A3-1F72-4C22-81C6-F067CCBE76ED}" presName="root" presStyleCnt="0">
        <dgm:presLayoutVars>
          <dgm:dir/>
          <dgm:resizeHandles val="exact"/>
        </dgm:presLayoutVars>
      </dgm:prSet>
      <dgm:spPr/>
    </dgm:pt>
    <dgm:pt modelId="{740B6348-649F-4358-8300-253F775514DB}" type="pres">
      <dgm:prSet presAssocID="{5952AF4F-20B2-4100-8459-1E37DC4DF0D3}" presName="compNode" presStyleCnt="0"/>
      <dgm:spPr/>
    </dgm:pt>
    <dgm:pt modelId="{3DD736A0-A236-457D-A53C-B9422C73BBB0}" type="pres">
      <dgm:prSet presAssocID="{5952AF4F-20B2-4100-8459-1E37DC4DF0D3}" presName="iconBgRect" presStyleLbl="bgShp" presStyleIdx="0" presStyleCnt="4"/>
      <dgm:spPr/>
    </dgm:pt>
    <dgm:pt modelId="{0EA00B6E-33CC-46B0-8238-D6AFF2F5A901}" type="pres">
      <dgm:prSet presAssocID="{5952AF4F-20B2-4100-8459-1E37DC4DF0D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kering"/>
        </a:ext>
      </dgm:extLst>
    </dgm:pt>
    <dgm:pt modelId="{EAA32949-5313-48E1-B549-699E6089FBC2}" type="pres">
      <dgm:prSet presAssocID="{5952AF4F-20B2-4100-8459-1E37DC4DF0D3}" presName="spaceRect" presStyleCnt="0"/>
      <dgm:spPr/>
    </dgm:pt>
    <dgm:pt modelId="{0F7F988A-7F09-423B-BC3A-7B7686D8E67A}" type="pres">
      <dgm:prSet presAssocID="{5952AF4F-20B2-4100-8459-1E37DC4DF0D3}" presName="textRect" presStyleLbl="revTx" presStyleIdx="0" presStyleCnt="4">
        <dgm:presLayoutVars>
          <dgm:chMax val="1"/>
          <dgm:chPref val="1"/>
        </dgm:presLayoutVars>
      </dgm:prSet>
      <dgm:spPr/>
    </dgm:pt>
    <dgm:pt modelId="{BFE81835-2487-458E-B687-B471BCCBBC5E}" type="pres">
      <dgm:prSet presAssocID="{4F0DAD33-F4E9-4D2C-A5E1-371F7C56A9C0}" presName="sibTrans" presStyleCnt="0"/>
      <dgm:spPr/>
    </dgm:pt>
    <dgm:pt modelId="{49DA9985-0D03-4F9A-B707-EEBD9AD81DED}" type="pres">
      <dgm:prSet presAssocID="{F4D41310-776D-4890-BA21-58D254C5F472}" presName="compNode" presStyleCnt="0"/>
      <dgm:spPr/>
    </dgm:pt>
    <dgm:pt modelId="{379E419C-78E2-4F5E-8B9D-DEFA5EA89731}" type="pres">
      <dgm:prSet presAssocID="{F4D41310-776D-4890-BA21-58D254C5F472}" presName="iconBgRect" presStyleLbl="bgShp" presStyleIdx="1" presStyleCnt="4"/>
      <dgm:spPr/>
    </dgm:pt>
    <dgm:pt modelId="{ADD6821D-4DB6-461C-BE59-5D537F492D0B}" type="pres">
      <dgm:prSet presAssocID="{F4D41310-776D-4890-BA21-58D254C5F472}"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eld"/>
        </a:ext>
      </dgm:extLst>
    </dgm:pt>
    <dgm:pt modelId="{7D610D96-77B0-432A-9E00-350917502ECC}" type="pres">
      <dgm:prSet presAssocID="{F4D41310-776D-4890-BA21-58D254C5F472}" presName="spaceRect" presStyleCnt="0"/>
      <dgm:spPr/>
    </dgm:pt>
    <dgm:pt modelId="{7A70433B-3024-42AA-80E0-002BE423C8CE}" type="pres">
      <dgm:prSet presAssocID="{F4D41310-776D-4890-BA21-58D254C5F472}" presName="textRect" presStyleLbl="revTx" presStyleIdx="1" presStyleCnt="4">
        <dgm:presLayoutVars>
          <dgm:chMax val="1"/>
          <dgm:chPref val="1"/>
        </dgm:presLayoutVars>
      </dgm:prSet>
      <dgm:spPr/>
    </dgm:pt>
    <dgm:pt modelId="{3E319F71-E3D1-4050-A5A5-B70EB230FD56}" type="pres">
      <dgm:prSet presAssocID="{7803A678-E3EC-4187-8368-F167219BB9B2}" presName="sibTrans" presStyleCnt="0"/>
      <dgm:spPr/>
    </dgm:pt>
    <dgm:pt modelId="{9F4D66DF-20F9-4DCD-B57A-535B9DEEF9C5}" type="pres">
      <dgm:prSet presAssocID="{1B6C4DBE-BF8E-4DC9-9D42-20E4BFCA2A81}" presName="compNode" presStyleCnt="0"/>
      <dgm:spPr/>
    </dgm:pt>
    <dgm:pt modelId="{9473BC04-568F-4357-B59C-BE3FCC2B9543}" type="pres">
      <dgm:prSet presAssocID="{1B6C4DBE-BF8E-4DC9-9D42-20E4BFCA2A81}" presName="iconBgRect" presStyleLbl="bgShp" presStyleIdx="2" presStyleCnt="4"/>
      <dgm:spPr/>
    </dgm:pt>
    <dgm:pt modelId="{E5CAAB61-809D-4DCA-8781-6D4977A56CFB}" type="pres">
      <dgm:prSet presAssocID="{1B6C4DBE-BF8E-4DC9-9D42-20E4BFCA2A8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unny Face Outline"/>
        </a:ext>
      </dgm:extLst>
    </dgm:pt>
    <dgm:pt modelId="{C04D26E6-85CA-4F4F-83DC-54A4A0464388}" type="pres">
      <dgm:prSet presAssocID="{1B6C4DBE-BF8E-4DC9-9D42-20E4BFCA2A81}" presName="spaceRect" presStyleCnt="0"/>
      <dgm:spPr/>
    </dgm:pt>
    <dgm:pt modelId="{7D8F4ADA-40E2-4A2D-903D-385E85392E01}" type="pres">
      <dgm:prSet presAssocID="{1B6C4DBE-BF8E-4DC9-9D42-20E4BFCA2A81}" presName="textRect" presStyleLbl="revTx" presStyleIdx="2" presStyleCnt="4">
        <dgm:presLayoutVars>
          <dgm:chMax val="1"/>
          <dgm:chPref val="1"/>
        </dgm:presLayoutVars>
      </dgm:prSet>
      <dgm:spPr/>
    </dgm:pt>
    <dgm:pt modelId="{339166BF-6A5E-47CE-A4C7-FFF06573C5F5}" type="pres">
      <dgm:prSet presAssocID="{9691E64F-50D5-4830-B5B4-13760561EC56}" presName="sibTrans" presStyleCnt="0"/>
      <dgm:spPr/>
    </dgm:pt>
    <dgm:pt modelId="{670BF673-ECAD-4289-B7B9-FDEB425B2034}" type="pres">
      <dgm:prSet presAssocID="{D30794FC-FCD8-455E-B4B1-AB8DE6AB9A94}" presName="compNode" presStyleCnt="0"/>
      <dgm:spPr/>
    </dgm:pt>
    <dgm:pt modelId="{729BC167-C790-4D30-891D-FA8BD16E3EA3}" type="pres">
      <dgm:prSet presAssocID="{D30794FC-FCD8-455E-B4B1-AB8DE6AB9A94}" presName="iconBgRect" presStyleLbl="bgShp" presStyleIdx="3" presStyleCnt="4"/>
      <dgm:spPr/>
    </dgm:pt>
    <dgm:pt modelId="{E61FA77B-FF30-4F99-839D-FE550789B2CB}" type="pres">
      <dgm:prSet presAssocID="{D30794FC-FCD8-455E-B4B1-AB8DE6AB9A9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cent"/>
        </a:ext>
      </dgm:extLst>
    </dgm:pt>
    <dgm:pt modelId="{809CF291-A5A9-4E59-B249-CBB0CF2963FF}" type="pres">
      <dgm:prSet presAssocID="{D30794FC-FCD8-455E-B4B1-AB8DE6AB9A94}" presName="spaceRect" presStyleCnt="0"/>
      <dgm:spPr/>
    </dgm:pt>
    <dgm:pt modelId="{7447E108-59D0-40D3-A0E7-DAE710C55C69}" type="pres">
      <dgm:prSet presAssocID="{D30794FC-FCD8-455E-B4B1-AB8DE6AB9A94}" presName="textRect" presStyleLbl="revTx" presStyleIdx="3" presStyleCnt="4">
        <dgm:presLayoutVars>
          <dgm:chMax val="1"/>
          <dgm:chPref val="1"/>
        </dgm:presLayoutVars>
      </dgm:prSet>
      <dgm:spPr/>
    </dgm:pt>
  </dgm:ptLst>
  <dgm:cxnLst>
    <dgm:cxn modelId="{9DFA6931-D71C-4C21-81C7-40A564DB4057}" type="presOf" srcId="{1B6C4DBE-BF8E-4DC9-9D42-20E4BFCA2A81}" destId="{7D8F4ADA-40E2-4A2D-903D-385E85392E01}" srcOrd="0" destOrd="0" presId="urn:microsoft.com/office/officeart/2018/5/layout/IconCircleLabelList"/>
    <dgm:cxn modelId="{663A833A-69A6-497C-A169-346E9310416F}" srcId="{38F152A3-1F72-4C22-81C6-F067CCBE76ED}" destId="{5952AF4F-20B2-4100-8459-1E37DC4DF0D3}" srcOrd="0" destOrd="0" parTransId="{1656A542-6436-40B7-84D5-9C659E3A8C9B}" sibTransId="{4F0DAD33-F4E9-4D2C-A5E1-371F7C56A9C0}"/>
    <dgm:cxn modelId="{3127D73D-6B8B-45BB-A552-ADF8A1D1E4CA}" srcId="{38F152A3-1F72-4C22-81C6-F067CCBE76ED}" destId="{1B6C4DBE-BF8E-4DC9-9D42-20E4BFCA2A81}" srcOrd="2" destOrd="0" parTransId="{E7E15561-08AB-423B-B787-B63B9231DBF1}" sibTransId="{9691E64F-50D5-4830-B5B4-13760561EC56}"/>
    <dgm:cxn modelId="{06770096-E82E-4DDC-85FC-17B1CA4CB7DA}" type="presOf" srcId="{38F152A3-1F72-4C22-81C6-F067CCBE76ED}" destId="{D13D7FBD-DE7C-48DB-A32B-3F89CFC6AC6D}" srcOrd="0" destOrd="0" presId="urn:microsoft.com/office/officeart/2018/5/layout/IconCircleLabelList"/>
    <dgm:cxn modelId="{089FA09E-9DD2-4D85-BA63-1FB56F369EA7}" type="presOf" srcId="{F4D41310-776D-4890-BA21-58D254C5F472}" destId="{7A70433B-3024-42AA-80E0-002BE423C8CE}" srcOrd="0" destOrd="0" presId="urn:microsoft.com/office/officeart/2018/5/layout/IconCircleLabelList"/>
    <dgm:cxn modelId="{CA1DF1B9-9A9B-4E21-AE95-1CDEAA2B02FF}" srcId="{38F152A3-1F72-4C22-81C6-F067CCBE76ED}" destId="{D30794FC-FCD8-455E-B4B1-AB8DE6AB9A94}" srcOrd="3" destOrd="0" parTransId="{C2E844E5-B19D-4FFD-9FB6-0EE4B882E22D}" sibTransId="{FA1BA2E9-4D90-4092-BB26-0D04F1458AE8}"/>
    <dgm:cxn modelId="{4B4FD4D6-C2A5-4C82-9ADF-F275DA4C3E8B}" type="presOf" srcId="{D30794FC-FCD8-455E-B4B1-AB8DE6AB9A94}" destId="{7447E108-59D0-40D3-A0E7-DAE710C55C69}" srcOrd="0" destOrd="0" presId="urn:microsoft.com/office/officeart/2018/5/layout/IconCircleLabelList"/>
    <dgm:cxn modelId="{072E3AE4-B43A-4075-ABD5-0F49DDF4492E}" type="presOf" srcId="{5952AF4F-20B2-4100-8459-1E37DC4DF0D3}" destId="{0F7F988A-7F09-423B-BC3A-7B7686D8E67A}" srcOrd="0" destOrd="0" presId="urn:microsoft.com/office/officeart/2018/5/layout/IconCircleLabelList"/>
    <dgm:cxn modelId="{9362BEFF-7A88-4053-BD5F-E64187E03653}" srcId="{38F152A3-1F72-4C22-81C6-F067CCBE76ED}" destId="{F4D41310-776D-4890-BA21-58D254C5F472}" srcOrd="1" destOrd="0" parTransId="{8FA75128-9A39-49ED-9AAE-760841918028}" sibTransId="{7803A678-E3EC-4187-8368-F167219BB9B2}"/>
    <dgm:cxn modelId="{02EEF129-7C0A-45D1-991C-BC70650D8D22}" type="presParOf" srcId="{D13D7FBD-DE7C-48DB-A32B-3F89CFC6AC6D}" destId="{740B6348-649F-4358-8300-253F775514DB}" srcOrd="0" destOrd="0" presId="urn:microsoft.com/office/officeart/2018/5/layout/IconCircleLabelList"/>
    <dgm:cxn modelId="{DB8E41A7-7518-40E4-A203-4C966569B63B}" type="presParOf" srcId="{740B6348-649F-4358-8300-253F775514DB}" destId="{3DD736A0-A236-457D-A53C-B9422C73BBB0}" srcOrd="0" destOrd="0" presId="urn:microsoft.com/office/officeart/2018/5/layout/IconCircleLabelList"/>
    <dgm:cxn modelId="{634DE393-EF51-4646-B96C-FFC90F643D0A}" type="presParOf" srcId="{740B6348-649F-4358-8300-253F775514DB}" destId="{0EA00B6E-33CC-46B0-8238-D6AFF2F5A901}" srcOrd="1" destOrd="0" presId="urn:microsoft.com/office/officeart/2018/5/layout/IconCircleLabelList"/>
    <dgm:cxn modelId="{DD89787F-B7CA-4EAF-89E2-B723A2FF7C54}" type="presParOf" srcId="{740B6348-649F-4358-8300-253F775514DB}" destId="{EAA32949-5313-48E1-B549-699E6089FBC2}" srcOrd="2" destOrd="0" presId="urn:microsoft.com/office/officeart/2018/5/layout/IconCircleLabelList"/>
    <dgm:cxn modelId="{C7F28D70-8E3B-4BDE-B2C2-CD58BB6C34FE}" type="presParOf" srcId="{740B6348-649F-4358-8300-253F775514DB}" destId="{0F7F988A-7F09-423B-BC3A-7B7686D8E67A}" srcOrd="3" destOrd="0" presId="urn:microsoft.com/office/officeart/2018/5/layout/IconCircleLabelList"/>
    <dgm:cxn modelId="{E955F36C-5631-45DF-85C3-7CABA759351A}" type="presParOf" srcId="{D13D7FBD-DE7C-48DB-A32B-3F89CFC6AC6D}" destId="{BFE81835-2487-458E-B687-B471BCCBBC5E}" srcOrd="1" destOrd="0" presId="urn:microsoft.com/office/officeart/2018/5/layout/IconCircleLabelList"/>
    <dgm:cxn modelId="{AD5152AC-0BD5-4EF7-9E6C-3069289034F9}" type="presParOf" srcId="{D13D7FBD-DE7C-48DB-A32B-3F89CFC6AC6D}" destId="{49DA9985-0D03-4F9A-B707-EEBD9AD81DED}" srcOrd="2" destOrd="0" presId="urn:microsoft.com/office/officeart/2018/5/layout/IconCircleLabelList"/>
    <dgm:cxn modelId="{C8E3B5B3-E6A5-4DB5-8A65-3C78E120A4AC}" type="presParOf" srcId="{49DA9985-0D03-4F9A-B707-EEBD9AD81DED}" destId="{379E419C-78E2-4F5E-8B9D-DEFA5EA89731}" srcOrd="0" destOrd="0" presId="urn:microsoft.com/office/officeart/2018/5/layout/IconCircleLabelList"/>
    <dgm:cxn modelId="{6A88F2FF-D14B-44C9-A985-1A201F41FB66}" type="presParOf" srcId="{49DA9985-0D03-4F9A-B707-EEBD9AD81DED}" destId="{ADD6821D-4DB6-461C-BE59-5D537F492D0B}" srcOrd="1" destOrd="0" presId="urn:microsoft.com/office/officeart/2018/5/layout/IconCircleLabelList"/>
    <dgm:cxn modelId="{A3D0EAC9-7392-494B-9E71-8C448DD5C545}" type="presParOf" srcId="{49DA9985-0D03-4F9A-B707-EEBD9AD81DED}" destId="{7D610D96-77B0-432A-9E00-350917502ECC}" srcOrd="2" destOrd="0" presId="urn:microsoft.com/office/officeart/2018/5/layout/IconCircleLabelList"/>
    <dgm:cxn modelId="{5CF9B5E6-2D27-4376-9719-C0DD69D3CE3B}" type="presParOf" srcId="{49DA9985-0D03-4F9A-B707-EEBD9AD81DED}" destId="{7A70433B-3024-42AA-80E0-002BE423C8CE}" srcOrd="3" destOrd="0" presId="urn:microsoft.com/office/officeart/2018/5/layout/IconCircleLabelList"/>
    <dgm:cxn modelId="{25B96B24-4B01-4F7E-A7A6-1C34C3EDAB00}" type="presParOf" srcId="{D13D7FBD-DE7C-48DB-A32B-3F89CFC6AC6D}" destId="{3E319F71-E3D1-4050-A5A5-B70EB230FD56}" srcOrd="3" destOrd="0" presId="urn:microsoft.com/office/officeart/2018/5/layout/IconCircleLabelList"/>
    <dgm:cxn modelId="{85EF68E1-AD31-4DDB-BA54-9F9043C13F9B}" type="presParOf" srcId="{D13D7FBD-DE7C-48DB-A32B-3F89CFC6AC6D}" destId="{9F4D66DF-20F9-4DCD-B57A-535B9DEEF9C5}" srcOrd="4" destOrd="0" presId="urn:microsoft.com/office/officeart/2018/5/layout/IconCircleLabelList"/>
    <dgm:cxn modelId="{5BC45C85-5684-4D47-BEEA-5A4D7653A979}" type="presParOf" srcId="{9F4D66DF-20F9-4DCD-B57A-535B9DEEF9C5}" destId="{9473BC04-568F-4357-B59C-BE3FCC2B9543}" srcOrd="0" destOrd="0" presId="urn:microsoft.com/office/officeart/2018/5/layout/IconCircleLabelList"/>
    <dgm:cxn modelId="{F23506B6-5343-495F-9A62-73FFE5EDD71B}" type="presParOf" srcId="{9F4D66DF-20F9-4DCD-B57A-535B9DEEF9C5}" destId="{E5CAAB61-809D-4DCA-8781-6D4977A56CFB}" srcOrd="1" destOrd="0" presId="urn:microsoft.com/office/officeart/2018/5/layout/IconCircleLabelList"/>
    <dgm:cxn modelId="{CB9547E6-93C1-41A8-B84B-249DBF7B5A88}" type="presParOf" srcId="{9F4D66DF-20F9-4DCD-B57A-535B9DEEF9C5}" destId="{C04D26E6-85CA-4F4F-83DC-54A4A0464388}" srcOrd="2" destOrd="0" presId="urn:microsoft.com/office/officeart/2018/5/layout/IconCircleLabelList"/>
    <dgm:cxn modelId="{A7582B23-7192-43A2-ABA7-979CDDFB2CA4}" type="presParOf" srcId="{9F4D66DF-20F9-4DCD-B57A-535B9DEEF9C5}" destId="{7D8F4ADA-40E2-4A2D-903D-385E85392E01}" srcOrd="3" destOrd="0" presId="urn:microsoft.com/office/officeart/2018/5/layout/IconCircleLabelList"/>
    <dgm:cxn modelId="{7FD75785-DA51-484F-803F-C056C2F5BF4D}" type="presParOf" srcId="{D13D7FBD-DE7C-48DB-A32B-3F89CFC6AC6D}" destId="{339166BF-6A5E-47CE-A4C7-FFF06573C5F5}" srcOrd="5" destOrd="0" presId="urn:microsoft.com/office/officeart/2018/5/layout/IconCircleLabelList"/>
    <dgm:cxn modelId="{0FCDE855-B1CB-4432-ABF5-7D7252DD753C}" type="presParOf" srcId="{D13D7FBD-DE7C-48DB-A32B-3F89CFC6AC6D}" destId="{670BF673-ECAD-4289-B7B9-FDEB425B2034}" srcOrd="6" destOrd="0" presId="urn:microsoft.com/office/officeart/2018/5/layout/IconCircleLabelList"/>
    <dgm:cxn modelId="{D7359152-9BCF-436B-BE7B-110B80DFDA92}" type="presParOf" srcId="{670BF673-ECAD-4289-B7B9-FDEB425B2034}" destId="{729BC167-C790-4D30-891D-FA8BD16E3EA3}" srcOrd="0" destOrd="0" presId="urn:microsoft.com/office/officeart/2018/5/layout/IconCircleLabelList"/>
    <dgm:cxn modelId="{636147A7-0312-4952-9137-F31D99555123}" type="presParOf" srcId="{670BF673-ECAD-4289-B7B9-FDEB425B2034}" destId="{E61FA77B-FF30-4F99-839D-FE550789B2CB}" srcOrd="1" destOrd="0" presId="urn:microsoft.com/office/officeart/2018/5/layout/IconCircleLabelList"/>
    <dgm:cxn modelId="{E0F062CF-074A-441D-AE0C-F0E06DBAA455}" type="presParOf" srcId="{670BF673-ECAD-4289-B7B9-FDEB425B2034}" destId="{809CF291-A5A9-4E59-B249-CBB0CF2963FF}" srcOrd="2" destOrd="0" presId="urn:microsoft.com/office/officeart/2018/5/layout/IconCircleLabelList"/>
    <dgm:cxn modelId="{F999959B-8DCF-4E4C-A009-0A0D7C427873}" type="presParOf" srcId="{670BF673-ECAD-4289-B7B9-FDEB425B2034}" destId="{7447E108-59D0-40D3-A0E7-DAE710C55C6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BF890F-8F0F-4986-8642-EEFAD5ECA81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DBB36A5-40E2-405A-9508-F60EC664B4D1}">
      <dgm:prSet/>
      <dgm:spPr/>
      <dgm:t>
        <a:bodyPr/>
        <a:lstStyle/>
        <a:p>
          <a:r>
            <a:rPr lang="nl-NL"/>
            <a:t>Wat was je succes van deze week?</a:t>
          </a:r>
          <a:endParaRPr lang="en-US"/>
        </a:p>
      </dgm:t>
    </dgm:pt>
    <dgm:pt modelId="{DC4C9676-E0F2-4D1F-AED4-046BB5AFE569}" type="parTrans" cxnId="{AC7E8076-47E4-4065-82BB-92BE1F5E1855}">
      <dgm:prSet/>
      <dgm:spPr/>
      <dgm:t>
        <a:bodyPr/>
        <a:lstStyle/>
        <a:p>
          <a:endParaRPr lang="en-US"/>
        </a:p>
      </dgm:t>
    </dgm:pt>
    <dgm:pt modelId="{E9EC1584-2D4E-4A95-AE51-71A9BB36E84C}" type="sibTrans" cxnId="{AC7E8076-47E4-4065-82BB-92BE1F5E1855}">
      <dgm:prSet/>
      <dgm:spPr/>
      <dgm:t>
        <a:bodyPr/>
        <a:lstStyle/>
        <a:p>
          <a:endParaRPr lang="en-US"/>
        </a:p>
      </dgm:t>
    </dgm:pt>
    <dgm:pt modelId="{DEC15BC5-6100-44F4-9E5E-59E98E4782E2}">
      <dgm:prSet/>
      <dgm:spPr/>
      <dgm:t>
        <a:bodyPr/>
        <a:lstStyle/>
        <a:p>
          <a:r>
            <a:rPr lang="nl-NL"/>
            <a:t>Wat heb je deze week over jezelf geleerd?</a:t>
          </a:r>
          <a:endParaRPr lang="en-US"/>
        </a:p>
      </dgm:t>
    </dgm:pt>
    <dgm:pt modelId="{1CBC250F-26DA-406A-BB73-4E3CE4091883}" type="parTrans" cxnId="{B6915919-BB38-42F3-A97C-91F11DBCBA6D}">
      <dgm:prSet/>
      <dgm:spPr/>
      <dgm:t>
        <a:bodyPr/>
        <a:lstStyle/>
        <a:p>
          <a:endParaRPr lang="en-US"/>
        </a:p>
      </dgm:t>
    </dgm:pt>
    <dgm:pt modelId="{29CC7B56-5375-4D24-818F-0A653BC116CA}" type="sibTrans" cxnId="{B6915919-BB38-42F3-A97C-91F11DBCBA6D}">
      <dgm:prSet/>
      <dgm:spPr/>
      <dgm:t>
        <a:bodyPr/>
        <a:lstStyle/>
        <a:p>
          <a:endParaRPr lang="en-US"/>
        </a:p>
      </dgm:t>
    </dgm:pt>
    <dgm:pt modelId="{19F0F87C-826C-4409-8121-888E21766E04}">
      <dgm:prSet/>
      <dgm:spPr/>
      <dgm:t>
        <a:bodyPr/>
        <a:lstStyle/>
        <a:p>
          <a:r>
            <a:rPr lang="nl-NL"/>
            <a:t>Wat heeft het je opgeleverd voor de eindpresentatie? </a:t>
          </a:r>
          <a:endParaRPr lang="en-US"/>
        </a:p>
      </dgm:t>
    </dgm:pt>
    <dgm:pt modelId="{403473E8-1EE6-4ECB-8510-29BE77CC6BF9}" type="parTrans" cxnId="{5F8A3BBD-FEAD-4E39-A1EF-0AC7D01E7B1C}">
      <dgm:prSet/>
      <dgm:spPr/>
      <dgm:t>
        <a:bodyPr/>
        <a:lstStyle/>
        <a:p>
          <a:endParaRPr lang="en-US"/>
        </a:p>
      </dgm:t>
    </dgm:pt>
    <dgm:pt modelId="{0C8EE8CF-434D-4E23-BDD8-61B9EA130A2D}" type="sibTrans" cxnId="{5F8A3BBD-FEAD-4E39-A1EF-0AC7D01E7B1C}">
      <dgm:prSet/>
      <dgm:spPr/>
      <dgm:t>
        <a:bodyPr/>
        <a:lstStyle/>
        <a:p>
          <a:endParaRPr lang="en-US"/>
        </a:p>
      </dgm:t>
    </dgm:pt>
    <dgm:pt modelId="{EBFF3D2E-641F-4135-A5DD-BCDCB902EAA5}">
      <dgm:prSet/>
      <dgm:spPr/>
      <dgm:t>
        <a:bodyPr/>
        <a:lstStyle/>
        <a:p>
          <a:r>
            <a:rPr lang="nl-NL"/>
            <a:t>Waar ben je mee aan de slag gegaan?</a:t>
          </a:r>
          <a:endParaRPr lang="en-US"/>
        </a:p>
      </dgm:t>
    </dgm:pt>
    <dgm:pt modelId="{9D6E7D6B-0C30-4B37-B429-D2216FC34397}" type="parTrans" cxnId="{E2F23536-D1C1-4382-B23A-1EDC01EB907A}">
      <dgm:prSet/>
      <dgm:spPr/>
      <dgm:t>
        <a:bodyPr/>
        <a:lstStyle/>
        <a:p>
          <a:endParaRPr lang="en-US"/>
        </a:p>
      </dgm:t>
    </dgm:pt>
    <dgm:pt modelId="{05C09927-74D5-400F-A079-E1AF64294C42}" type="sibTrans" cxnId="{E2F23536-D1C1-4382-B23A-1EDC01EB907A}">
      <dgm:prSet/>
      <dgm:spPr/>
      <dgm:t>
        <a:bodyPr/>
        <a:lstStyle/>
        <a:p>
          <a:endParaRPr lang="en-US"/>
        </a:p>
      </dgm:t>
    </dgm:pt>
    <dgm:pt modelId="{FFEDC262-38D0-45FC-8A98-7939526E1A21}">
      <dgm:prSet/>
      <dgm:spPr/>
      <dgm:t>
        <a:bodyPr/>
        <a:lstStyle/>
        <a:p>
          <a:r>
            <a:rPr lang="nl-NL"/>
            <a:t>Hoever ben je gekomen?</a:t>
          </a:r>
          <a:endParaRPr lang="en-US"/>
        </a:p>
      </dgm:t>
    </dgm:pt>
    <dgm:pt modelId="{9EFC9048-E46C-4A3C-A5A7-D66F35AF3650}" type="parTrans" cxnId="{487EB31E-AAEF-40A7-B52B-F82452AAA3BC}">
      <dgm:prSet/>
      <dgm:spPr/>
      <dgm:t>
        <a:bodyPr/>
        <a:lstStyle/>
        <a:p>
          <a:endParaRPr lang="en-US"/>
        </a:p>
      </dgm:t>
    </dgm:pt>
    <dgm:pt modelId="{8754852B-4AC2-4BD0-89DE-80847A9CD54D}" type="sibTrans" cxnId="{487EB31E-AAEF-40A7-B52B-F82452AAA3BC}">
      <dgm:prSet/>
      <dgm:spPr/>
      <dgm:t>
        <a:bodyPr/>
        <a:lstStyle/>
        <a:p>
          <a:endParaRPr lang="en-US"/>
        </a:p>
      </dgm:t>
    </dgm:pt>
    <dgm:pt modelId="{30FA3917-5226-4935-A419-6CD166648548}">
      <dgm:prSet/>
      <dgm:spPr/>
      <dgm:t>
        <a:bodyPr/>
        <a:lstStyle/>
        <a:p>
          <a:r>
            <a:rPr lang="nl-NL"/>
            <a:t>Waar ga je volgende week mee verder? (Actiepunten)</a:t>
          </a:r>
          <a:endParaRPr lang="en-US"/>
        </a:p>
      </dgm:t>
    </dgm:pt>
    <dgm:pt modelId="{FB6DF6B2-4611-4A00-958B-B09C63A5AE88}" type="parTrans" cxnId="{CEF1051C-F09B-4CBE-8628-00CA3554E4BF}">
      <dgm:prSet/>
      <dgm:spPr/>
      <dgm:t>
        <a:bodyPr/>
        <a:lstStyle/>
        <a:p>
          <a:endParaRPr lang="en-US"/>
        </a:p>
      </dgm:t>
    </dgm:pt>
    <dgm:pt modelId="{7BA19B28-E074-4772-B2DA-E3782462DF7D}" type="sibTrans" cxnId="{CEF1051C-F09B-4CBE-8628-00CA3554E4BF}">
      <dgm:prSet/>
      <dgm:spPr/>
      <dgm:t>
        <a:bodyPr/>
        <a:lstStyle/>
        <a:p>
          <a:endParaRPr lang="en-US"/>
        </a:p>
      </dgm:t>
    </dgm:pt>
    <dgm:pt modelId="{A437B746-BA5C-4494-83DC-99D12CA03BDA}" type="pres">
      <dgm:prSet presAssocID="{61BF890F-8F0F-4986-8642-EEFAD5ECA81E}" presName="linear" presStyleCnt="0">
        <dgm:presLayoutVars>
          <dgm:animLvl val="lvl"/>
          <dgm:resizeHandles val="exact"/>
        </dgm:presLayoutVars>
      </dgm:prSet>
      <dgm:spPr/>
    </dgm:pt>
    <dgm:pt modelId="{2CF31FE3-DDED-4527-AB6C-474538C69F33}" type="pres">
      <dgm:prSet presAssocID="{BDBB36A5-40E2-405A-9508-F60EC664B4D1}" presName="parentText" presStyleLbl="node1" presStyleIdx="0" presStyleCnt="6">
        <dgm:presLayoutVars>
          <dgm:chMax val="0"/>
          <dgm:bulletEnabled val="1"/>
        </dgm:presLayoutVars>
      </dgm:prSet>
      <dgm:spPr/>
    </dgm:pt>
    <dgm:pt modelId="{7E2FC106-E6EC-457C-809A-DEAEDAE7794E}" type="pres">
      <dgm:prSet presAssocID="{E9EC1584-2D4E-4A95-AE51-71A9BB36E84C}" presName="spacer" presStyleCnt="0"/>
      <dgm:spPr/>
    </dgm:pt>
    <dgm:pt modelId="{3835C0C0-0781-4A32-AABA-B036DB740281}" type="pres">
      <dgm:prSet presAssocID="{DEC15BC5-6100-44F4-9E5E-59E98E4782E2}" presName="parentText" presStyleLbl="node1" presStyleIdx="1" presStyleCnt="6">
        <dgm:presLayoutVars>
          <dgm:chMax val="0"/>
          <dgm:bulletEnabled val="1"/>
        </dgm:presLayoutVars>
      </dgm:prSet>
      <dgm:spPr/>
    </dgm:pt>
    <dgm:pt modelId="{385B0ED8-94D4-4FC3-8BDD-342C040035B4}" type="pres">
      <dgm:prSet presAssocID="{29CC7B56-5375-4D24-818F-0A653BC116CA}" presName="spacer" presStyleCnt="0"/>
      <dgm:spPr/>
    </dgm:pt>
    <dgm:pt modelId="{5DEC2B77-0108-48C6-B0DF-D463F739EF55}" type="pres">
      <dgm:prSet presAssocID="{19F0F87C-826C-4409-8121-888E21766E04}" presName="parentText" presStyleLbl="node1" presStyleIdx="2" presStyleCnt="6">
        <dgm:presLayoutVars>
          <dgm:chMax val="0"/>
          <dgm:bulletEnabled val="1"/>
        </dgm:presLayoutVars>
      </dgm:prSet>
      <dgm:spPr/>
    </dgm:pt>
    <dgm:pt modelId="{80580C34-7463-4E6C-8B38-840D606769A4}" type="pres">
      <dgm:prSet presAssocID="{0C8EE8CF-434D-4E23-BDD8-61B9EA130A2D}" presName="spacer" presStyleCnt="0"/>
      <dgm:spPr/>
    </dgm:pt>
    <dgm:pt modelId="{B0FAF2E5-145B-4B83-8F88-316229B00BA6}" type="pres">
      <dgm:prSet presAssocID="{EBFF3D2E-641F-4135-A5DD-BCDCB902EAA5}" presName="parentText" presStyleLbl="node1" presStyleIdx="3" presStyleCnt="6">
        <dgm:presLayoutVars>
          <dgm:chMax val="0"/>
          <dgm:bulletEnabled val="1"/>
        </dgm:presLayoutVars>
      </dgm:prSet>
      <dgm:spPr/>
    </dgm:pt>
    <dgm:pt modelId="{95656AE1-CD2B-4B29-9D98-C4B77BDAFB7D}" type="pres">
      <dgm:prSet presAssocID="{05C09927-74D5-400F-A079-E1AF64294C42}" presName="spacer" presStyleCnt="0"/>
      <dgm:spPr/>
    </dgm:pt>
    <dgm:pt modelId="{6A9AC6D2-BC7B-4FC4-B989-BBFF340B1A85}" type="pres">
      <dgm:prSet presAssocID="{FFEDC262-38D0-45FC-8A98-7939526E1A21}" presName="parentText" presStyleLbl="node1" presStyleIdx="4" presStyleCnt="6">
        <dgm:presLayoutVars>
          <dgm:chMax val="0"/>
          <dgm:bulletEnabled val="1"/>
        </dgm:presLayoutVars>
      </dgm:prSet>
      <dgm:spPr/>
    </dgm:pt>
    <dgm:pt modelId="{C16957B0-9ED8-4A30-8AB7-CF34C5D8A3E6}" type="pres">
      <dgm:prSet presAssocID="{8754852B-4AC2-4BD0-89DE-80847A9CD54D}" presName="spacer" presStyleCnt="0"/>
      <dgm:spPr/>
    </dgm:pt>
    <dgm:pt modelId="{D10D97F8-AA81-4055-A6A7-F259B5FA25FE}" type="pres">
      <dgm:prSet presAssocID="{30FA3917-5226-4935-A419-6CD166648548}" presName="parentText" presStyleLbl="node1" presStyleIdx="5" presStyleCnt="6">
        <dgm:presLayoutVars>
          <dgm:chMax val="0"/>
          <dgm:bulletEnabled val="1"/>
        </dgm:presLayoutVars>
      </dgm:prSet>
      <dgm:spPr/>
    </dgm:pt>
  </dgm:ptLst>
  <dgm:cxnLst>
    <dgm:cxn modelId="{B67D0E09-5297-4C06-8E06-A4CB2FF0BB68}" type="presOf" srcId="{DEC15BC5-6100-44F4-9E5E-59E98E4782E2}" destId="{3835C0C0-0781-4A32-AABA-B036DB740281}" srcOrd="0" destOrd="0" presId="urn:microsoft.com/office/officeart/2005/8/layout/vList2"/>
    <dgm:cxn modelId="{B6915919-BB38-42F3-A97C-91F11DBCBA6D}" srcId="{61BF890F-8F0F-4986-8642-EEFAD5ECA81E}" destId="{DEC15BC5-6100-44F4-9E5E-59E98E4782E2}" srcOrd="1" destOrd="0" parTransId="{1CBC250F-26DA-406A-BB73-4E3CE4091883}" sibTransId="{29CC7B56-5375-4D24-818F-0A653BC116CA}"/>
    <dgm:cxn modelId="{CEF1051C-F09B-4CBE-8628-00CA3554E4BF}" srcId="{61BF890F-8F0F-4986-8642-EEFAD5ECA81E}" destId="{30FA3917-5226-4935-A419-6CD166648548}" srcOrd="5" destOrd="0" parTransId="{FB6DF6B2-4611-4A00-958B-B09C63A5AE88}" sibTransId="{7BA19B28-E074-4772-B2DA-E3782462DF7D}"/>
    <dgm:cxn modelId="{487EB31E-AAEF-40A7-B52B-F82452AAA3BC}" srcId="{61BF890F-8F0F-4986-8642-EEFAD5ECA81E}" destId="{FFEDC262-38D0-45FC-8A98-7939526E1A21}" srcOrd="4" destOrd="0" parTransId="{9EFC9048-E46C-4A3C-A5A7-D66F35AF3650}" sibTransId="{8754852B-4AC2-4BD0-89DE-80847A9CD54D}"/>
    <dgm:cxn modelId="{8FF91D29-71E0-42DF-9DF7-4AF8D5021762}" type="presOf" srcId="{FFEDC262-38D0-45FC-8A98-7939526E1A21}" destId="{6A9AC6D2-BC7B-4FC4-B989-BBFF340B1A85}" srcOrd="0" destOrd="0" presId="urn:microsoft.com/office/officeart/2005/8/layout/vList2"/>
    <dgm:cxn modelId="{C0D2EB30-56D9-46C3-B508-35978F248159}" type="presOf" srcId="{61BF890F-8F0F-4986-8642-EEFAD5ECA81E}" destId="{A437B746-BA5C-4494-83DC-99D12CA03BDA}" srcOrd="0" destOrd="0" presId="urn:microsoft.com/office/officeart/2005/8/layout/vList2"/>
    <dgm:cxn modelId="{E2F23536-D1C1-4382-B23A-1EDC01EB907A}" srcId="{61BF890F-8F0F-4986-8642-EEFAD5ECA81E}" destId="{EBFF3D2E-641F-4135-A5DD-BCDCB902EAA5}" srcOrd="3" destOrd="0" parTransId="{9D6E7D6B-0C30-4B37-B429-D2216FC34397}" sibTransId="{05C09927-74D5-400F-A079-E1AF64294C42}"/>
    <dgm:cxn modelId="{0BFC355F-6EE2-40C6-B5E1-5CAC024F75FA}" type="presOf" srcId="{EBFF3D2E-641F-4135-A5DD-BCDCB902EAA5}" destId="{B0FAF2E5-145B-4B83-8F88-316229B00BA6}" srcOrd="0" destOrd="0" presId="urn:microsoft.com/office/officeart/2005/8/layout/vList2"/>
    <dgm:cxn modelId="{AC7E8076-47E4-4065-82BB-92BE1F5E1855}" srcId="{61BF890F-8F0F-4986-8642-EEFAD5ECA81E}" destId="{BDBB36A5-40E2-405A-9508-F60EC664B4D1}" srcOrd="0" destOrd="0" parTransId="{DC4C9676-E0F2-4D1F-AED4-046BB5AFE569}" sibTransId="{E9EC1584-2D4E-4A95-AE51-71A9BB36E84C}"/>
    <dgm:cxn modelId="{1BF041BA-C5DB-4A1C-84C6-47DEEAFBC84D}" type="presOf" srcId="{30FA3917-5226-4935-A419-6CD166648548}" destId="{D10D97F8-AA81-4055-A6A7-F259B5FA25FE}" srcOrd="0" destOrd="0" presId="urn:microsoft.com/office/officeart/2005/8/layout/vList2"/>
    <dgm:cxn modelId="{5F8A3BBD-FEAD-4E39-A1EF-0AC7D01E7B1C}" srcId="{61BF890F-8F0F-4986-8642-EEFAD5ECA81E}" destId="{19F0F87C-826C-4409-8121-888E21766E04}" srcOrd="2" destOrd="0" parTransId="{403473E8-1EE6-4ECB-8510-29BE77CC6BF9}" sibTransId="{0C8EE8CF-434D-4E23-BDD8-61B9EA130A2D}"/>
    <dgm:cxn modelId="{3E4D66BE-CB6D-4C70-932D-59F543416B45}" type="presOf" srcId="{BDBB36A5-40E2-405A-9508-F60EC664B4D1}" destId="{2CF31FE3-DDED-4527-AB6C-474538C69F33}" srcOrd="0" destOrd="0" presId="urn:microsoft.com/office/officeart/2005/8/layout/vList2"/>
    <dgm:cxn modelId="{258FAAEB-8833-447D-98DB-62327234B02F}" type="presOf" srcId="{19F0F87C-826C-4409-8121-888E21766E04}" destId="{5DEC2B77-0108-48C6-B0DF-D463F739EF55}" srcOrd="0" destOrd="0" presId="urn:microsoft.com/office/officeart/2005/8/layout/vList2"/>
    <dgm:cxn modelId="{BBACCA28-506F-4136-8308-03278C7160DC}" type="presParOf" srcId="{A437B746-BA5C-4494-83DC-99D12CA03BDA}" destId="{2CF31FE3-DDED-4527-AB6C-474538C69F33}" srcOrd="0" destOrd="0" presId="urn:microsoft.com/office/officeart/2005/8/layout/vList2"/>
    <dgm:cxn modelId="{A820A273-CE3E-456A-9328-B7B65C4AAA65}" type="presParOf" srcId="{A437B746-BA5C-4494-83DC-99D12CA03BDA}" destId="{7E2FC106-E6EC-457C-809A-DEAEDAE7794E}" srcOrd="1" destOrd="0" presId="urn:microsoft.com/office/officeart/2005/8/layout/vList2"/>
    <dgm:cxn modelId="{0B9F0607-425C-43C3-A085-9F9E996D1D28}" type="presParOf" srcId="{A437B746-BA5C-4494-83DC-99D12CA03BDA}" destId="{3835C0C0-0781-4A32-AABA-B036DB740281}" srcOrd="2" destOrd="0" presId="urn:microsoft.com/office/officeart/2005/8/layout/vList2"/>
    <dgm:cxn modelId="{F6B048DB-8F7D-405C-972C-9B4920222CD5}" type="presParOf" srcId="{A437B746-BA5C-4494-83DC-99D12CA03BDA}" destId="{385B0ED8-94D4-4FC3-8BDD-342C040035B4}" srcOrd="3" destOrd="0" presId="urn:microsoft.com/office/officeart/2005/8/layout/vList2"/>
    <dgm:cxn modelId="{73D1FD9F-7A12-475C-9E4B-881FCC5978DF}" type="presParOf" srcId="{A437B746-BA5C-4494-83DC-99D12CA03BDA}" destId="{5DEC2B77-0108-48C6-B0DF-D463F739EF55}" srcOrd="4" destOrd="0" presId="urn:microsoft.com/office/officeart/2005/8/layout/vList2"/>
    <dgm:cxn modelId="{74E0E97A-5FBC-4A71-AE7E-8ABB3EB3A0A7}" type="presParOf" srcId="{A437B746-BA5C-4494-83DC-99D12CA03BDA}" destId="{80580C34-7463-4E6C-8B38-840D606769A4}" srcOrd="5" destOrd="0" presId="urn:microsoft.com/office/officeart/2005/8/layout/vList2"/>
    <dgm:cxn modelId="{6A21E3C4-78F1-433E-A191-811641B1940F}" type="presParOf" srcId="{A437B746-BA5C-4494-83DC-99D12CA03BDA}" destId="{B0FAF2E5-145B-4B83-8F88-316229B00BA6}" srcOrd="6" destOrd="0" presId="urn:microsoft.com/office/officeart/2005/8/layout/vList2"/>
    <dgm:cxn modelId="{16F8EDF5-AC39-4893-AFF6-1E5C844CB01A}" type="presParOf" srcId="{A437B746-BA5C-4494-83DC-99D12CA03BDA}" destId="{95656AE1-CD2B-4B29-9D98-C4B77BDAFB7D}" srcOrd="7" destOrd="0" presId="urn:microsoft.com/office/officeart/2005/8/layout/vList2"/>
    <dgm:cxn modelId="{000695E5-8109-4BFA-87DE-3EEDCB400D58}" type="presParOf" srcId="{A437B746-BA5C-4494-83DC-99D12CA03BDA}" destId="{6A9AC6D2-BC7B-4FC4-B989-BBFF340B1A85}" srcOrd="8" destOrd="0" presId="urn:microsoft.com/office/officeart/2005/8/layout/vList2"/>
    <dgm:cxn modelId="{AA20F2BB-9793-4F20-88EA-4EBB783D285A}" type="presParOf" srcId="{A437B746-BA5C-4494-83DC-99D12CA03BDA}" destId="{C16957B0-9ED8-4A30-8AB7-CF34C5D8A3E6}" srcOrd="9" destOrd="0" presId="urn:microsoft.com/office/officeart/2005/8/layout/vList2"/>
    <dgm:cxn modelId="{E9E9734F-FCFC-4C61-942C-39B470849081}" type="presParOf" srcId="{A437B746-BA5C-4494-83DC-99D12CA03BDA}" destId="{D10D97F8-AA81-4055-A6A7-F259B5FA25FE}"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4BFC70-8DF2-4B9C-B993-F0D93849DE60}" type="doc">
      <dgm:prSet loTypeId="urn:microsoft.com/office/officeart/2005/8/layout/vProcess5" loCatId="process" qsTypeId="urn:microsoft.com/office/officeart/2005/8/quickstyle/simple4" qsCatId="simple" csTypeId="urn:microsoft.com/office/officeart/2005/8/colors/colorful2" csCatId="colorful"/>
      <dgm:spPr/>
      <dgm:t>
        <a:bodyPr/>
        <a:lstStyle/>
        <a:p>
          <a:endParaRPr lang="en-US"/>
        </a:p>
      </dgm:t>
    </dgm:pt>
    <dgm:pt modelId="{4378C9FD-420E-4C8F-B67A-E236C76F7B62}">
      <dgm:prSet/>
      <dgm:spPr/>
      <dgm:t>
        <a:bodyPr/>
        <a:lstStyle/>
        <a:p>
          <a:r>
            <a:rPr lang="nl-NL"/>
            <a:t>Aantekeningen maken in logboek</a:t>
          </a:r>
          <a:endParaRPr lang="en-US"/>
        </a:p>
      </dgm:t>
    </dgm:pt>
    <dgm:pt modelId="{A9EF2ADD-C5BD-4D26-9968-FFDB21DE162C}" type="parTrans" cxnId="{98A152A4-0973-4437-B3D2-2DB56F8C9D5F}">
      <dgm:prSet/>
      <dgm:spPr/>
      <dgm:t>
        <a:bodyPr/>
        <a:lstStyle/>
        <a:p>
          <a:endParaRPr lang="en-US"/>
        </a:p>
      </dgm:t>
    </dgm:pt>
    <dgm:pt modelId="{0DE85C1D-DDC8-468A-BAE5-12326051E31A}" type="sibTrans" cxnId="{98A152A4-0973-4437-B3D2-2DB56F8C9D5F}">
      <dgm:prSet/>
      <dgm:spPr/>
      <dgm:t>
        <a:bodyPr/>
        <a:lstStyle/>
        <a:p>
          <a:endParaRPr lang="en-US"/>
        </a:p>
      </dgm:t>
    </dgm:pt>
    <dgm:pt modelId="{D73A2B64-651C-45DD-902A-E0D9542DF2BF}">
      <dgm:prSet/>
      <dgm:spPr/>
      <dgm:t>
        <a:bodyPr/>
        <a:lstStyle/>
        <a:p>
          <a:r>
            <a:rPr lang="nl-NL"/>
            <a:t>Volgende week: </a:t>
          </a:r>
          <a:endParaRPr lang="en-US"/>
        </a:p>
      </dgm:t>
    </dgm:pt>
    <dgm:pt modelId="{ED4C36E3-1D99-435C-9436-D0A5473E91F8}" type="parTrans" cxnId="{6CF1752A-AEC9-4125-8FDD-D3AE77E7DD37}">
      <dgm:prSet/>
      <dgm:spPr/>
      <dgm:t>
        <a:bodyPr/>
        <a:lstStyle/>
        <a:p>
          <a:endParaRPr lang="en-US"/>
        </a:p>
      </dgm:t>
    </dgm:pt>
    <dgm:pt modelId="{F03938CE-9907-4BCC-AAEA-5B75CA184F6C}" type="sibTrans" cxnId="{6CF1752A-AEC9-4125-8FDD-D3AE77E7DD37}">
      <dgm:prSet/>
      <dgm:spPr/>
      <dgm:t>
        <a:bodyPr/>
        <a:lstStyle/>
        <a:p>
          <a:endParaRPr lang="en-US"/>
        </a:p>
      </dgm:t>
    </dgm:pt>
    <dgm:pt modelId="{C3A528DA-48F4-4C88-8551-8FED97C8ABC7}">
      <dgm:prSet/>
      <dgm:spPr/>
      <dgm:t>
        <a:bodyPr/>
        <a:lstStyle/>
        <a:p>
          <a:r>
            <a:rPr lang="nl-NL"/>
            <a:t>1ste uur: Positieve Psychologie LOB</a:t>
          </a:r>
          <a:endParaRPr lang="en-US"/>
        </a:p>
      </dgm:t>
    </dgm:pt>
    <dgm:pt modelId="{A71B0A01-5C13-4EF5-A210-A00A275143B9}" type="parTrans" cxnId="{70B81840-B7FD-4989-9F7C-0D353FFB877E}">
      <dgm:prSet/>
      <dgm:spPr/>
      <dgm:t>
        <a:bodyPr/>
        <a:lstStyle/>
        <a:p>
          <a:endParaRPr lang="en-US"/>
        </a:p>
      </dgm:t>
    </dgm:pt>
    <dgm:pt modelId="{5475A171-EE88-434C-A886-68D53BDA42F0}" type="sibTrans" cxnId="{70B81840-B7FD-4989-9F7C-0D353FFB877E}">
      <dgm:prSet/>
      <dgm:spPr/>
      <dgm:t>
        <a:bodyPr/>
        <a:lstStyle/>
        <a:p>
          <a:endParaRPr lang="en-US"/>
        </a:p>
      </dgm:t>
    </dgm:pt>
    <dgm:pt modelId="{E474A765-9B42-4C8F-BB8B-FDB6004F8550}">
      <dgm:prSet/>
      <dgm:spPr/>
      <dgm:t>
        <a:bodyPr/>
        <a:lstStyle/>
        <a:p>
          <a:r>
            <a:rPr lang="nl-NL"/>
            <a:t>2de uur: kwaliteiten, figuren met een missie  </a:t>
          </a:r>
          <a:endParaRPr lang="en-US"/>
        </a:p>
      </dgm:t>
    </dgm:pt>
    <dgm:pt modelId="{FD54248E-14C2-4207-8200-89B86985471A}" type="parTrans" cxnId="{6AB86D8B-32F1-4E00-8352-4FC45E350C79}">
      <dgm:prSet/>
      <dgm:spPr/>
      <dgm:t>
        <a:bodyPr/>
        <a:lstStyle/>
        <a:p>
          <a:endParaRPr lang="en-US"/>
        </a:p>
      </dgm:t>
    </dgm:pt>
    <dgm:pt modelId="{4A0E9356-4007-4801-8052-85D72C7A6E90}" type="sibTrans" cxnId="{6AB86D8B-32F1-4E00-8352-4FC45E350C79}">
      <dgm:prSet/>
      <dgm:spPr/>
      <dgm:t>
        <a:bodyPr/>
        <a:lstStyle/>
        <a:p>
          <a:endParaRPr lang="en-US"/>
        </a:p>
      </dgm:t>
    </dgm:pt>
    <dgm:pt modelId="{0BFDE24D-220B-4833-83D7-0CFA70B3E223}">
      <dgm:prSet/>
      <dgm:spPr/>
      <dgm:t>
        <a:bodyPr/>
        <a:lstStyle/>
        <a:p>
          <a:r>
            <a:rPr lang="nl-NL"/>
            <a:t>3de uur: netwerk, in aanmaken</a:t>
          </a:r>
          <a:endParaRPr lang="en-US"/>
        </a:p>
      </dgm:t>
    </dgm:pt>
    <dgm:pt modelId="{3844316C-B27C-49F2-8AD8-1791B9F61684}" type="parTrans" cxnId="{BC1EEAB0-80AB-4394-92E5-B999CB7D8A2B}">
      <dgm:prSet/>
      <dgm:spPr/>
      <dgm:t>
        <a:bodyPr/>
        <a:lstStyle/>
        <a:p>
          <a:endParaRPr lang="en-US"/>
        </a:p>
      </dgm:t>
    </dgm:pt>
    <dgm:pt modelId="{A25ED4C9-C6DE-488B-A566-25BCC30A968D}" type="sibTrans" cxnId="{BC1EEAB0-80AB-4394-92E5-B999CB7D8A2B}">
      <dgm:prSet/>
      <dgm:spPr/>
      <dgm:t>
        <a:bodyPr/>
        <a:lstStyle/>
        <a:p>
          <a:endParaRPr lang="en-US"/>
        </a:p>
      </dgm:t>
    </dgm:pt>
    <dgm:pt modelId="{8F3DC418-E6E4-40F8-9626-829B1971337F}" type="pres">
      <dgm:prSet presAssocID="{A94BFC70-8DF2-4B9C-B993-F0D93849DE60}" presName="outerComposite" presStyleCnt="0">
        <dgm:presLayoutVars>
          <dgm:chMax val="5"/>
          <dgm:dir/>
          <dgm:resizeHandles val="exact"/>
        </dgm:presLayoutVars>
      </dgm:prSet>
      <dgm:spPr/>
    </dgm:pt>
    <dgm:pt modelId="{95299C5F-8694-48A3-837D-B92909979A9D}" type="pres">
      <dgm:prSet presAssocID="{A94BFC70-8DF2-4B9C-B993-F0D93849DE60}" presName="dummyMaxCanvas" presStyleCnt="0">
        <dgm:presLayoutVars/>
      </dgm:prSet>
      <dgm:spPr/>
    </dgm:pt>
    <dgm:pt modelId="{1A1AB8D1-81A6-418B-B88C-BEA1E9E238AF}" type="pres">
      <dgm:prSet presAssocID="{A94BFC70-8DF2-4B9C-B993-F0D93849DE60}" presName="FiveNodes_1" presStyleLbl="node1" presStyleIdx="0" presStyleCnt="5">
        <dgm:presLayoutVars>
          <dgm:bulletEnabled val="1"/>
        </dgm:presLayoutVars>
      </dgm:prSet>
      <dgm:spPr/>
    </dgm:pt>
    <dgm:pt modelId="{E6BC4773-68DD-4984-9CCD-F677FADE9166}" type="pres">
      <dgm:prSet presAssocID="{A94BFC70-8DF2-4B9C-B993-F0D93849DE60}" presName="FiveNodes_2" presStyleLbl="node1" presStyleIdx="1" presStyleCnt="5">
        <dgm:presLayoutVars>
          <dgm:bulletEnabled val="1"/>
        </dgm:presLayoutVars>
      </dgm:prSet>
      <dgm:spPr/>
    </dgm:pt>
    <dgm:pt modelId="{F87B9A91-8F55-40FC-8201-13DE5C17BB6B}" type="pres">
      <dgm:prSet presAssocID="{A94BFC70-8DF2-4B9C-B993-F0D93849DE60}" presName="FiveNodes_3" presStyleLbl="node1" presStyleIdx="2" presStyleCnt="5">
        <dgm:presLayoutVars>
          <dgm:bulletEnabled val="1"/>
        </dgm:presLayoutVars>
      </dgm:prSet>
      <dgm:spPr/>
    </dgm:pt>
    <dgm:pt modelId="{6C021D4C-B9F1-4E08-A75F-05E92B1DA84C}" type="pres">
      <dgm:prSet presAssocID="{A94BFC70-8DF2-4B9C-B993-F0D93849DE60}" presName="FiveNodes_4" presStyleLbl="node1" presStyleIdx="3" presStyleCnt="5">
        <dgm:presLayoutVars>
          <dgm:bulletEnabled val="1"/>
        </dgm:presLayoutVars>
      </dgm:prSet>
      <dgm:spPr/>
    </dgm:pt>
    <dgm:pt modelId="{D656104B-5D97-49CF-A603-F18FEFF1A89E}" type="pres">
      <dgm:prSet presAssocID="{A94BFC70-8DF2-4B9C-B993-F0D93849DE60}" presName="FiveNodes_5" presStyleLbl="node1" presStyleIdx="4" presStyleCnt="5">
        <dgm:presLayoutVars>
          <dgm:bulletEnabled val="1"/>
        </dgm:presLayoutVars>
      </dgm:prSet>
      <dgm:spPr/>
    </dgm:pt>
    <dgm:pt modelId="{3BFE4BDB-73F6-4A8F-936C-6A0C33C833AD}" type="pres">
      <dgm:prSet presAssocID="{A94BFC70-8DF2-4B9C-B993-F0D93849DE60}" presName="FiveConn_1-2" presStyleLbl="fgAccFollowNode1" presStyleIdx="0" presStyleCnt="4">
        <dgm:presLayoutVars>
          <dgm:bulletEnabled val="1"/>
        </dgm:presLayoutVars>
      </dgm:prSet>
      <dgm:spPr/>
    </dgm:pt>
    <dgm:pt modelId="{6F8E5C8A-B43E-4997-9B87-F9A36F254C84}" type="pres">
      <dgm:prSet presAssocID="{A94BFC70-8DF2-4B9C-B993-F0D93849DE60}" presName="FiveConn_2-3" presStyleLbl="fgAccFollowNode1" presStyleIdx="1" presStyleCnt="4">
        <dgm:presLayoutVars>
          <dgm:bulletEnabled val="1"/>
        </dgm:presLayoutVars>
      </dgm:prSet>
      <dgm:spPr/>
    </dgm:pt>
    <dgm:pt modelId="{C4EEC8B1-281D-4E16-A530-21CCC630DA82}" type="pres">
      <dgm:prSet presAssocID="{A94BFC70-8DF2-4B9C-B993-F0D93849DE60}" presName="FiveConn_3-4" presStyleLbl="fgAccFollowNode1" presStyleIdx="2" presStyleCnt="4">
        <dgm:presLayoutVars>
          <dgm:bulletEnabled val="1"/>
        </dgm:presLayoutVars>
      </dgm:prSet>
      <dgm:spPr/>
    </dgm:pt>
    <dgm:pt modelId="{87FEE768-B10E-437B-86BF-17452D636A12}" type="pres">
      <dgm:prSet presAssocID="{A94BFC70-8DF2-4B9C-B993-F0D93849DE60}" presName="FiveConn_4-5" presStyleLbl="fgAccFollowNode1" presStyleIdx="3" presStyleCnt="4">
        <dgm:presLayoutVars>
          <dgm:bulletEnabled val="1"/>
        </dgm:presLayoutVars>
      </dgm:prSet>
      <dgm:spPr/>
    </dgm:pt>
    <dgm:pt modelId="{7BA961F1-26EE-4435-87A9-AB847AD19A1D}" type="pres">
      <dgm:prSet presAssocID="{A94BFC70-8DF2-4B9C-B993-F0D93849DE60}" presName="FiveNodes_1_text" presStyleLbl="node1" presStyleIdx="4" presStyleCnt="5">
        <dgm:presLayoutVars>
          <dgm:bulletEnabled val="1"/>
        </dgm:presLayoutVars>
      </dgm:prSet>
      <dgm:spPr/>
    </dgm:pt>
    <dgm:pt modelId="{19A0B273-A95F-4B32-8F60-BF8B243BC988}" type="pres">
      <dgm:prSet presAssocID="{A94BFC70-8DF2-4B9C-B993-F0D93849DE60}" presName="FiveNodes_2_text" presStyleLbl="node1" presStyleIdx="4" presStyleCnt="5">
        <dgm:presLayoutVars>
          <dgm:bulletEnabled val="1"/>
        </dgm:presLayoutVars>
      </dgm:prSet>
      <dgm:spPr/>
    </dgm:pt>
    <dgm:pt modelId="{06149AC2-868E-4FF7-BDCF-2827DA66FAF7}" type="pres">
      <dgm:prSet presAssocID="{A94BFC70-8DF2-4B9C-B993-F0D93849DE60}" presName="FiveNodes_3_text" presStyleLbl="node1" presStyleIdx="4" presStyleCnt="5">
        <dgm:presLayoutVars>
          <dgm:bulletEnabled val="1"/>
        </dgm:presLayoutVars>
      </dgm:prSet>
      <dgm:spPr/>
    </dgm:pt>
    <dgm:pt modelId="{678AE132-E44F-4D4E-B382-1F0C26B28F8D}" type="pres">
      <dgm:prSet presAssocID="{A94BFC70-8DF2-4B9C-B993-F0D93849DE60}" presName="FiveNodes_4_text" presStyleLbl="node1" presStyleIdx="4" presStyleCnt="5">
        <dgm:presLayoutVars>
          <dgm:bulletEnabled val="1"/>
        </dgm:presLayoutVars>
      </dgm:prSet>
      <dgm:spPr/>
    </dgm:pt>
    <dgm:pt modelId="{AD5EB96D-2F74-4894-A4C0-6789E13C1011}" type="pres">
      <dgm:prSet presAssocID="{A94BFC70-8DF2-4B9C-B993-F0D93849DE60}" presName="FiveNodes_5_text" presStyleLbl="node1" presStyleIdx="4" presStyleCnt="5">
        <dgm:presLayoutVars>
          <dgm:bulletEnabled val="1"/>
        </dgm:presLayoutVars>
      </dgm:prSet>
      <dgm:spPr/>
    </dgm:pt>
  </dgm:ptLst>
  <dgm:cxnLst>
    <dgm:cxn modelId="{F22E9C1A-975B-47B5-AC25-9C9EB79BE81A}" type="presOf" srcId="{A94BFC70-8DF2-4B9C-B993-F0D93849DE60}" destId="{8F3DC418-E6E4-40F8-9626-829B1971337F}" srcOrd="0" destOrd="0" presId="urn:microsoft.com/office/officeart/2005/8/layout/vProcess5"/>
    <dgm:cxn modelId="{6CF1752A-AEC9-4125-8FDD-D3AE77E7DD37}" srcId="{A94BFC70-8DF2-4B9C-B993-F0D93849DE60}" destId="{D73A2B64-651C-45DD-902A-E0D9542DF2BF}" srcOrd="1" destOrd="0" parTransId="{ED4C36E3-1D99-435C-9436-D0A5473E91F8}" sibTransId="{F03938CE-9907-4BCC-AAEA-5B75CA184F6C}"/>
    <dgm:cxn modelId="{D59D8831-5D34-4D79-9108-2485164F2DD1}" type="presOf" srcId="{C3A528DA-48F4-4C88-8551-8FED97C8ABC7}" destId="{F87B9A91-8F55-40FC-8201-13DE5C17BB6B}" srcOrd="0" destOrd="0" presId="urn:microsoft.com/office/officeart/2005/8/layout/vProcess5"/>
    <dgm:cxn modelId="{4FE34E35-4327-4AC0-955B-1507D34E8839}" type="presOf" srcId="{C3A528DA-48F4-4C88-8551-8FED97C8ABC7}" destId="{06149AC2-868E-4FF7-BDCF-2827DA66FAF7}" srcOrd="1" destOrd="0" presId="urn:microsoft.com/office/officeart/2005/8/layout/vProcess5"/>
    <dgm:cxn modelId="{70B81840-B7FD-4989-9F7C-0D353FFB877E}" srcId="{A94BFC70-8DF2-4B9C-B993-F0D93849DE60}" destId="{C3A528DA-48F4-4C88-8551-8FED97C8ABC7}" srcOrd="2" destOrd="0" parTransId="{A71B0A01-5C13-4EF5-A210-A00A275143B9}" sibTransId="{5475A171-EE88-434C-A886-68D53BDA42F0}"/>
    <dgm:cxn modelId="{E3A0DB5B-2211-4807-BF9A-AC3BCD48C78D}" type="presOf" srcId="{E474A765-9B42-4C8F-BB8B-FDB6004F8550}" destId="{678AE132-E44F-4D4E-B382-1F0C26B28F8D}" srcOrd="1" destOrd="0" presId="urn:microsoft.com/office/officeart/2005/8/layout/vProcess5"/>
    <dgm:cxn modelId="{F2981168-8AB8-452A-82CC-323026689E33}" type="presOf" srcId="{4378C9FD-420E-4C8F-B67A-E236C76F7B62}" destId="{1A1AB8D1-81A6-418B-B88C-BEA1E9E238AF}" srcOrd="0" destOrd="0" presId="urn:microsoft.com/office/officeart/2005/8/layout/vProcess5"/>
    <dgm:cxn modelId="{6AB86D8B-32F1-4E00-8352-4FC45E350C79}" srcId="{A94BFC70-8DF2-4B9C-B993-F0D93849DE60}" destId="{E474A765-9B42-4C8F-BB8B-FDB6004F8550}" srcOrd="3" destOrd="0" parTransId="{FD54248E-14C2-4207-8200-89B86985471A}" sibTransId="{4A0E9356-4007-4801-8052-85D72C7A6E90}"/>
    <dgm:cxn modelId="{71DEE393-0036-45F1-830C-44317601655D}" type="presOf" srcId="{0DE85C1D-DDC8-468A-BAE5-12326051E31A}" destId="{3BFE4BDB-73F6-4A8F-936C-6A0C33C833AD}" srcOrd="0" destOrd="0" presId="urn:microsoft.com/office/officeart/2005/8/layout/vProcess5"/>
    <dgm:cxn modelId="{02B27396-CCE5-43FA-9C7D-55CD13B486A8}" type="presOf" srcId="{5475A171-EE88-434C-A886-68D53BDA42F0}" destId="{C4EEC8B1-281D-4E16-A530-21CCC630DA82}" srcOrd="0" destOrd="0" presId="urn:microsoft.com/office/officeart/2005/8/layout/vProcess5"/>
    <dgm:cxn modelId="{BD4AB2A2-45EE-4550-ACCB-EACED9BDABE7}" type="presOf" srcId="{4A0E9356-4007-4801-8052-85D72C7A6E90}" destId="{87FEE768-B10E-437B-86BF-17452D636A12}" srcOrd="0" destOrd="0" presId="urn:microsoft.com/office/officeart/2005/8/layout/vProcess5"/>
    <dgm:cxn modelId="{98A152A4-0973-4437-B3D2-2DB56F8C9D5F}" srcId="{A94BFC70-8DF2-4B9C-B993-F0D93849DE60}" destId="{4378C9FD-420E-4C8F-B67A-E236C76F7B62}" srcOrd="0" destOrd="0" parTransId="{A9EF2ADD-C5BD-4D26-9968-FFDB21DE162C}" sibTransId="{0DE85C1D-DDC8-468A-BAE5-12326051E31A}"/>
    <dgm:cxn modelId="{A34804A8-0866-4CB9-A021-DC44DC4EACEA}" type="presOf" srcId="{D73A2B64-651C-45DD-902A-E0D9542DF2BF}" destId="{19A0B273-A95F-4B32-8F60-BF8B243BC988}" srcOrd="1" destOrd="0" presId="urn:microsoft.com/office/officeart/2005/8/layout/vProcess5"/>
    <dgm:cxn modelId="{8D8E64AC-7F79-478D-8413-61C66FE8BAB0}" type="presOf" srcId="{4378C9FD-420E-4C8F-B67A-E236C76F7B62}" destId="{7BA961F1-26EE-4435-87A9-AB847AD19A1D}" srcOrd="1" destOrd="0" presId="urn:microsoft.com/office/officeart/2005/8/layout/vProcess5"/>
    <dgm:cxn modelId="{BC1EEAB0-80AB-4394-92E5-B999CB7D8A2B}" srcId="{A94BFC70-8DF2-4B9C-B993-F0D93849DE60}" destId="{0BFDE24D-220B-4833-83D7-0CFA70B3E223}" srcOrd="4" destOrd="0" parTransId="{3844316C-B27C-49F2-8AD8-1791B9F61684}" sibTransId="{A25ED4C9-C6DE-488B-A566-25BCC30A968D}"/>
    <dgm:cxn modelId="{D9BBF7D7-F54B-45AA-A448-CD8C2D0D3658}" type="presOf" srcId="{D73A2B64-651C-45DD-902A-E0D9542DF2BF}" destId="{E6BC4773-68DD-4984-9CCD-F677FADE9166}" srcOrd="0" destOrd="0" presId="urn:microsoft.com/office/officeart/2005/8/layout/vProcess5"/>
    <dgm:cxn modelId="{776503EE-0A7F-4971-8C61-5B1C429E2358}" type="presOf" srcId="{F03938CE-9907-4BCC-AAEA-5B75CA184F6C}" destId="{6F8E5C8A-B43E-4997-9B87-F9A36F254C84}" srcOrd="0" destOrd="0" presId="urn:microsoft.com/office/officeart/2005/8/layout/vProcess5"/>
    <dgm:cxn modelId="{33FE9EF7-0075-4F21-865F-92821FCE2631}" type="presOf" srcId="{0BFDE24D-220B-4833-83D7-0CFA70B3E223}" destId="{D656104B-5D97-49CF-A603-F18FEFF1A89E}" srcOrd="0" destOrd="0" presId="urn:microsoft.com/office/officeart/2005/8/layout/vProcess5"/>
    <dgm:cxn modelId="{16727CFE-54A7-4B32-8721-D630BEF4B014}" type="presOf" srcId="{0BFDE24D-220B-4833-83D7-0CFA70B3E223}" destId="{AD5EB96D-2F74-4894-A4C0-6789E13C1011}" srcOrd="1" destOrd="0" presId="urn:microsoft.com/office/officeart/2005/8/layout/vProcess5"/>
    <dgm:cxn modelId="{41FA98FF-4401-43B7-B4AF-21CEBAAE06FB}" type="presOf" srcId="{E474A765-9B42-4C8F-BB8B-FDB6004F8550}" destId="{6C021D4C-B9F1-4E08-A75F-05E92B1DA84C}" srcOrd="0" destOrd="0" presId="urn:microsoft.com/office/officeart/2005/8/layout/vProcess5"/>
    <dgm:cxn modelId="{D7D41E7C-B829-406B-940A-F612720DA11D}" type="presParOf" srcId="{8F3DC418-E6E4-40F8-9626-829B1971337F}" destId="{95299C5F-8694-48A3-837D-B92909979A9D}" srcOrd="0" destOrd="0" presId="urn:microsoft.com/office/officeart/2005/8/layout/vProcess5"/>
    <dgm:cxn modelId="{970DBBB0-A0BC-4DC2-AAB6-D8995E7257F7}" type="presParOf" srcId="{8F3DC418-E6E4-40F8-9626-829B1971337F}" destId="{1A1AB8D1-81A6-418B-B88C-BEA1E9E238AF}" srcOrd="1" destOrd="0" presId="urn:microsoft.com/office/officeart/2005/8/layout/vProcess5"/>
    <dgm:cxn modelId="{37DE3A78-92B4-4C4B-AA43-721C96A8EFF7}" type="presParOf" srcId="{8F3DC418-E6E4-40F8-9626-829B1971337F}" destId="{E6BC4773-68DD-4984-9CCD-F677FADE9166}" srcOrd="2" destOrd="0" presId="urn:microsoft.com/office/officeart/2005/8/layout/vProcess5"/>
    <dgm:cxn modelId="{FA6C00B5-F4F5-45D5-9110-6C85FA0DF1AB}" type="presParOf" srcId="{8F3DC418-E6E4-40F8-9626-829B1971337F}" destId="{F87B9A91-8F55-40FC-8201-13DE5C17BB6B}" srcOrd="3" destOrd="0" presId="urn:microsoft.com/office/officeart/2005/8/layout/vProcess5"/>
    <dgm:cxn modelId="{6C6C2247-F060-4340-B968-A7DE109A1696}" type="presParOf" srcId="{8F3DC418-E6E4-40F8-9626-829B1971337F}" destId="{6C021D4C-B9F1-4E08-A75F-05E92B1DA84C}" srcOrd="4" destOrd="0" presId="urn:microsoft.com/office/officeart/2005/8/layout/vProcess5"/>
    <dgm:cxn modelId="{965815DF-2111-4E67-9BD5-67915F64DCAF}" type="presParOf" srcId="{8F3DC418-E6E4-40F8-9626-829B1971337F}" destId="{D656104B-5D97-49CF-A603-F18FEFF1A89E}" srcOrd="5" destOrd="0" presId="urn:microsoft.com/office/officeart/2005/8/layout/vProcess5"/>
    <dgm:cxn modelId="{3C9F4E49-6F38-49E7-9F0F-2565C01AC623}" type="presParOf" srcId="{8F3DC418-E6E4-40F8-9626-829B1971337F}" destId="{3BFE4BDB-73F6-4A8F-936C-6A0C33C833AD}" srcOrd="6" destOrd="0" presId="urn:microsoft.com/office/officeart/2005/8/layout/vProcess5"/>
    <dgm:cxn modelId="{D4C67BF6-07D2-4A2A-A5D1-7F19AFA099B9}" type="presParOf" srcId="{8F3DC418-E6E4-40F8-9626-829B1971337F}" destId="{6F8E5C8A-B43E-4997-9B87-F9A36F254C84}" srcOrd="7" destOrd="0" presId="urn:microsoft.com/office/officeart/2005/8/layout/vProcess5"/>
    <dgm:cxn modelId="{0C36BAE2-ADC5-4D68-9D1A-DE3FFD3A7785}" type="presParOf" srcId="{8F3DC418-E6E4-40F8-9626-829B1971337F}" destId="{C4EEC8B1-281D-4E16-A530-21CCC630DA82}" srcOrd="8" destOrd="0" presId="urn:microsoft.com/office/officeart/2005/8/layout/vProcess5"/>
    <dgm:cxn modelId="{E6D7095A-7304-4AC1-8E83-6F0BEF58A101}" type="presParOf" srcId="{8F3DC418-E6E4-40F8-9626-829B1971337F}" destId="{87FEE768-B10E-437B-86BF-17452D636A12}" srcOrd="9" destOrd="0" presId="urn:microsoft.com/office/officeart/2005/8/layout/vProcess5"/>
    <dgm:cxn modelId="{3E007DC2-45B5-4ADA-AF79-F444B172BB31}" type="presParOf" srcId="{8F3DC418-E6E4-40F8-9626-829B1971337F}" destId="{7BA961F1-26EE-4435-87A9-AB847AD19A1D}" srcOrd="10" destOrd="0" presId="urn:microsoft.com/office/officeart/2005/8/layout/vProcess5"/>
    <dgm:cxn modelId="{0A3D46B6-78BA-4232-8BD4-2CF540B0903C}" type="presParOf" srcId="{8F3DC418-E6E4-40F8-9626-829B1971337F}" destId="{19A0B273-A95F-4B32-8F60-BF8B243BC988}" srcOrd="11" destOrd="0" presId="urn:microsoft.com/office/officeart/2005/8/layout/vProcess5"/>
    <dgm:cxn modelId="{853C44B6-6F90-44F6-B6AE-0B2F7F24A7B7}" type="presParOf" srcId="{8F3DC418-E6E4-40F8-9626-829B1971337F}" destId="{06149AC2-868E-4FF7-BDCF-2827DA66FAF7}" srcOrd="12" destOrd="0" presId="urn:microsoft.com/office/officeart/2005/8/layout/vProcess5"/>
    <dgm:cxn modelId="{6E30DDCE-5855-4565-BE5C-C3A38AF14E3F}" type="presParOf" srcId="{8F3DC418-E6E4-40F8-9626-829B1971337F}" destId="{678AE132-E44F-4D4E-B382-1F0C26B28F8D}" srcOrd="13" destOrd="0" presId="urn:microsoft.com/office/officeart/2005/8/layout/vProcess5"/>
    <dgm:cxn modelId="{A3E34DE7-DB15-4997-8D5E-D0E4DF87B865}" type="presParOf" srcId="{8F3DC418-E6E4-40F8-9626-829B1971337F}" destId="{AD5EB96D-2F74-4894-A4C0-6789E13C101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8B5C2-71DF-4D8D-88C6-936710244B4E}">
      <dsp:nvSpPr>
        <dsp:cNvPr id="0" name=""/>
        <dsp:cNvSpPr/>
      </dsp:nvSpPr>
      <dsp:spPr>
        <a:xfrm>
          <a:off x="1284556" y="1257"/>
          <a:ext cx="2668925" cy="1601355"/>
        </a:xfrm>
        <a:prstGeom prst="rect">
          <a:avLst/>
        </a:prstGeom>
        <a:solidFill>
          <a:schemeClr val="accent5">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Leerdoelen</a:t>
          </a:r>
          <a:endParaRPr lang="en-US" sz="3400" kern="1200"/>
        </a:p>
      </dsp:txBody>
      <dsp:txXfrm>
        <a:off x="1284556" y="1257"/>
        <a:ext cx="2668925" cy="1601355"/>
      </dsp:txXfrm>
    </dsp:sp>
    <dsp:sp modelId="{AB50D7DD-FF42-4047-839D-DEDC18B5B367}">
      <dsp:nvSpPr>
        <dsp:cNvPr id="0" name=""/>
        <dsp:cNvSpPr/>
      </dsp:nvSpPr>
      <dsp:spPr>
        <a:xfrm>
          <a:off x="4220374" y="1257"/>
          <a:ext cx="2668925" cy="1601355"/>
        </a:xfrm>
        <a:prstGeom prst="rect">
          <a:avLst/>
        </a:prstGeom>
        <a:solidFill>
          <a:schemeClr val="accent5">
            <a:hueOff val="-300075"/>
            <a:satOff val="-5357"/>
            <a:lumOff val="-1176"/>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Uitleg periode </a:t>
          </a:r>
          <a:endParaRPr lang="en-US" sz="3400" kern="1200"/>
        </a:p>
      </dsp:txBody>
      <dsp:txXfrm>
        <a:off x="4220374" y="1257"/>
        <a:ext cx="2668925" cy="1601355"/>
      </dsp:txXfrm>
    </dsp:sp>
    <dsp:sp modelId="{2DF49D74-EBB6-4CF4-9C6F-7155F637C230}">
      <dsp:nvSpPr>
        <dsp:cNvPr id="0" name=""/>
        <dsp:cNvSpPr/>
      </dsp:nvSpPr>
      <dsp:spPr>
        <a:xfrm>
          <a:off x="7156192" y="1257"/>
          <a:ext cx="2668925" cy="1601355"/>
        </a:xfrm>
        <a:prstGeom prst="rect">
          <a:avLst/>
        </a:prstGeom>
        <a:solidFill>
          <a:schemeClr val="accent5">
            <a:hueOff val="-600151"/>
            <a:satOff val="-10714"/>
            <a:lumOff val="-2353"/>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Wikiwijs en It’s Learning </a:t>
          </a:r>
          <a:endParaRPr lang="en-US" sz="3400" kern="1200"/>
        </a:p>
      </dsp:txBody>
      <dsp:txXfrm>
        <a:off x="7156192" y="1257"/>
        <a:ext cx="2668925" cy="1601355"/>
      </dsp:txXfrm>
    </dsp:sp>
    <dsp:sp modelId="{2AFE0202-52E9-45B0-83CC-DAE186A7A83D}">
      <dsp:nvSpPr>
        <dsp:cNvPr id="0" name=""/>
        <dsp:cNvSpPr/>
      </dsp:nvSpPr>
      <dsp:spPr>
        <a:xfrm>
          <a:off x="1284556" y="1869505"/>
          <a:ext cx="2668925" cy="1601355"/>
        </a:xfrm>
        <a:prstGeom prst="rect">
          <a:avLst/>
        </a:prstGeom>
        <a:solidFill>
          <a:schemeClr val="accent5">
            <a:hueOff val="-900226"/>
            <a:satOff val="-16070"/>
            <a:lumOff val="-3529"/>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Wat is LOB? </a:t>
          </a:r>
          <a:endParaRPr lang="en-US" sz="3400" kern="1200"/>
        </a:p>
      </dsp:txBody>
      <dsp:txXfrm>
        <a:off x="1284556" y="1869505"/>
        <a:ext cx="2668925" cy="1601355"/>
      </dsp:txXfrm>
    </dsp:sp>
    <dsp:sp modelId="{9B95D32E-1DDE-4147-B334-6D80C122E892}">
      <dsp:nvSpPr>
        <dsp:cNvPr id="0" name=""/>
        <dsp:cNvSpPr/>
      </dsp:nvSpPr>
      <dsp:spPr>
        <a:xfrm>
          <a:off x="4220374" y="1869505"/>
          <a:ext cx="2668925" cy="1601355"/>
        </a:xfrm>
        <a:prstGeom prst="rect">
          <a:avLst/>
        </a:prstGeom>
        <a:solidFill>
          <a:schemeClr val="accent5">
            <a:hueOff val="-1200302"/>
            <a:satOff val="-21427"/>
            <a:lumOff val="-4706"/>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Opdrachten</a:t>
          </a:r>
          <a:endParaRPr lang="en-US" sz="3400" kern="1200"/>
        </a:p>
      </dsp:txBody>
      <dsp:txXfrm>
        <a:off x="4220374" y="1869505"/>
        <a:ext cx="2668925" cy="1601355"/>
      </dsp:txXfrm>
    </dsp:sp>
    <dsp:sp modelId="{BF2CF61F-2B71-4386-A8C4-43197BB9E747}">
      <dsp:nvSpPr>
        <dsp:cNvPr id="0" name=""/>
        <dsp:cNvSpPr/>
      </dsp:nvSpPr>
      <dsp:spPr>
        <a:xfrm>
          <a:off x="7156192" y="1869505"/>
          <a:ext cx="2668925" cy="1601355"/>
        </a:xfrm>
        <a:prstGeom prst="rect">
          <a:avLst/>
        </a:prstGeom>
        <a:solidFill>
          <a:schemeClr val="accent5">
            <a:hueOff val="-1500377"/>
            <a:satOff val="-26784"/>
            <a:lumOff val="-5882"/>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nl-NL" sz="3400" kern="1200"/>
            <a:t>Afsluiten </a:t>
          </a:r>
          <a:endParaRPr lang="en-US" sz="3400" kern="1200"/>
        </a:p>
      </dsp:txBody>
      <dsp:txXfrm>
        <a:off x="7156192" y="1869505"/>
        <a:ext cx="2668925" cy="16013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D736A0-A236-457D-A53C-B9422C73BBB0}">
      <dsp:nvSpPr>
        <dsp:cNvPr id="0" name=""/>
        <dsp:cNvSpPr/>
      </dsp:nvSpPr>
      <dsp:spPr>
        <a:xfrm>
          <a:off x="1320781" y="81729"/>
          <a:ext cx="1376470" cy="137647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A00B6E-33CC-46B0-8238-D6AFF2F5A901}">
      <dsp:nvSpPr>
        <dsp:cNvPr id="0" name=""/>
        <dsp:cNvSpPr/>
      </dsp:nvSpPr>
      <dsp:spPr>
        <a:xfrm>
          <a:off x="1614127" y="375075"/>
          <a:ext cx="789778" cy="7897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F7F988A-7F09-423B-BC3A-7B7686D8E67A}">
      <dsp:nvSpPr>
        <dsp:cNvPr id="0" name=""/>
        <dsp:cNvSpPr/>
      </dsp:nvSpPr>
      <dsp:spPr>
        <a:xfrm>
          <a:off x="880761" y="1886936"/>
          <a:ext cx="225650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nl-NL" sz="1500" kern="1200"/>
            <a:t>Aanwezigheid</a:t>
          </a:r>
          <a:endParaRPr lang="en-US" sz="1500" kern="1200"/>
        </a:p>
      </dsp:txBody>
      <dsp:txXfrm>
        <a:off x="880761" y="1886936"/>
        <a:ext cx="2256509" cy="720000"/>
      </dsp:txXfrm>
    </dsp:sp>
    <dsp:sp modelId="{379E419C-78E2-4F5E-8B9D-DEFA5EA89731}">
      <dsp:nvSpPr>
        <dsp:cNvPr id="0" name=""/>
        <dsp:cNvSpPr/>
      </dsp:nvSpPr>
      <dsp:spPr>
        <a:xfrm>
          <a:off x="3972179" y="81729"/>
          <a:ext cx="1376470" cy="137647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D6821D-4DB6-461C-BE59-5D537F492D0B}">
      <dsp:nvSpPr>
        <dsp:cNvPr id="0" name=""/>
        <dsp:cNvSpPr/>
      </dsp:nvSpPr>
      <dsp:spPr>
        <a:xfrm>
          <a:off x="4265525" y="375075"/>
          <a:ext cx="789778" cy="78977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70433B-3024-42AA-80E0-002BE423C8CE}">
      <dsp:nvSpPr>
        <dsp:cNvPr id="0" name=""/>
        <dsp:cNvSpPr/>
      </dsp:nvSpPr>
      <dsp:spPr>
        <a:xfrm>
          <a:off x="3532160" y="1886936"/>
          <a:ext cx="225650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nl-NL" sz="1500" kern="1200"/>
            <a:t>Inzet</a:t>
          </a:r>
          <a:endParaRPr lang="en-US" sz="1500" kern="1200"/>
        </a:p>
      </dsp:txBody>
      <dsp:txXfrm>
        <a:off x="3532160" y="1886936"/>
        <a:ext cx="2256509" cy="720000"/>
      </dsp:txXfrm>
    </dsp:sp>
    <dsp:sp modelId="{9473BC04-568F-4357-B59C-BE3FCC2B9543}">
      <dsp:nvSpPr>
        <dsp:cNvPr id="0" name=""/>
        <dsp:cNvSpPr/>
      </dsp:nvSpPr>
      <dsp:spPr>
        <a:xfrm>
          <a:off x="1320781" y="3171063"/>
          <a:ext cx="1376470" cy="137647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CAAB61-809D-4DCA-8781-6D4977A56CFB}">
      <dsp:nvSpPr>
        <dsp:cNvPr id="0" name=""/>
        <dsp:cNvSpPr/>
      </dsp:nvSpPr>
      <dsp:spPr>
        <a:xfrm>
          <a:off x="1614127" y="3464409"/>
          <a:ext cx="789778" cy="78977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8F4ADA-40E2-4A2D-903D-385E85392E01}">
      <dsp:nvSpPr>
        <dsp:cNvPr id="0" name=""/>
        <dsp:cNvSpPr/>
      </dsp:nvSpPr>
      <dsp:spPr>
        <a:xfrm>
          <a:off x="880761" y="4976270"/>
          <a:ext cx="225650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nl-NL" sz="1500" kern="1200"/>
            <a:t>Presentatie ‘Je eigen expressie’ (leerwinsten) </a:t>
          </a:r>
          <a:endParaRPr lang="en-US" sz="1500" kern="1200"/>
        </a:p>
      </dsp:txBody>
      <dsp:txXfrm>
        <a:off x="880761" y="4976270"/>
        <a:ext cx="2256509" cy="720000"/>
      </dsp:txXfrm>
    </dsp:sp>
    <dsp:sp modelId="{729BC167-C790-4D30-891D-FA8BD16E3EA3}">
      <dsp:nvSpPr>
        <dsp:cNvPr id="0" name=""/>
        <dsp:cNvSpPr/>
      </dsp:nvSpPr>
      <dsp:spPr>
        <a:xfrm>
          <a:off x="3972179" y="3171063"/>
          <a:ext cx="1376470" cy="137647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1FA77B-FF30-4F99-839D-FE550789B2CB}">
      <dsp:nvSpPr>
        <dsp:cNvPr id="0" name=""/>
        <dsp:cNvSpPr/>
      </dsp:nvSpPr>
      <dsp:spPr>
        <a:xfrm>
          <a:off x="4265525" y="3464409"/>
          <a:ext cx="789778" cy="78977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47E108-59D0-40D3-A0E7-DAE710C55C69}">
      <dsp:nvSpPr>
        <dsp:cNvPr id="0" name=""/>
        <dsp:cNvSpPr/>
      </dsp:nvSpPr>
      <dsp:spPr>
        <a:xfrm>
          <a:off x="3532160" y="4976270"/>
          <a:ext cx="225650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nl-NL" sz="1500" kern="1200"/>
            <a:t>Presentatie afstudeerproject</a:t>
          </a:r>
          <a:endParaRPr lang="en-US" sz="1500" kern="1200"/>
        </a:p>
      </dsp:txBody>
      <dsp:txXfrm>
        <a:off x="3532160" y="4976270"/>
        <a:ext cx="2256509"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F31FE3-DDED-4527-AB6C-474538C69F33}">
      <dsp:nvSpPr>
        <dsp:cNvPr id="0" name=""/>
        <dsp:cNvSpPr/>
      </dsp:nvSpPr>
      <dsp:spPr>
        <a:xfrm>
          <a:off x="0" y="108739"/>
          <a:ext cx="6669431" cy="873953"/>
        </a:xfrm>
        <a:prstGeom prst="round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nl-NL" sz="2200" kern="1200"/>
            <a:t>Wat was je succes van deze week?</a:t>
          </a:r>
          <a:endParaRPr lang="en-US" sz="2200" kern="1200"/>
        </a:p>
      </dsp:txBody>
      <dsp:txXfrm>
        <a:off x="42663" y="151402"/>
        <a:ext cx="6584105" cy="788627"/>
      </dsp:txXfrm>
    </dsp:sp>
    <dsp:sp modelId="{3835C0C0-0781-4A32-AABA-B036DB740281}">
      <dsp:nvSpPr>
        <dsp:cNvPr id="0" name=""/>
        <dsp:cNvSpPr/>
      </dsp:nvSpPr>
      <dsp:spPr>
        <a:xfrm>
          <a:off x="0" y="1046053"/>
          <a:ext cx="6669431" cy="873953"/>
        </a:xfrm>
        <a:prstGeom prst="roundRect">
          <a:avLst/>
        </a:prstGeom>
        <a:solidFill>
          <a:schemeClr val="accent2">
            <a:hueOff val="-302658"/>
            <a:satOff val="16"/>
            <a:lumOff val="1412"/>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nl-NL" sz="2200" kern="1200"/>
            <a:t>Wat heb je deze week over jezelf geleerd?</a:t>
          </a:r>
          <a:endParaRPr lang="en-US" sz="2200" kern="1200"/>
        </a:p>
      </dsp:txBody>
      <dsp:txXfrm>
        <a:off x="42663" y="1088716"/>
        <a:ext cx="6584105" cy="788627"/>
      </dsp:txXfrm>
    </dsp:sp>
    <dsp:sp modelId="{5DEC2B77-0108-48C6-B0DF-D463F739EF55}">
      <dsp:nvSpPr>
        <dsp:cNvPr id="0" name=""/>
        <dsp:cNvSpPr/>
      </dsp:nvSpPr>
      <dsp:spPr>
        <a:xfrm>
          <a:off x="0" y="1983366"/>
          <a:ext cx="6669431" cy="873953"/>
        </a:xfrm>
        <a:prstGeom prst="roundRect">
          <a:avLst/>
        </a:prstGeom>
        <a:solidFill>
          <a:schemeClr val="accent2">
            <a:hueOff val="-605316"/>
            <a:satOff val="33"/>
            <a:lumOff val="2824"/>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nl-NL" sz="2200" kern="1200"/>
            <a:t>Wat heeft het je opgeleverd voor de eindpresentatie? </a:t>
          </a:r>
          <a:endParaRPr lang="en-US" sz="2200" kern="1200"/>
        </a:p>
      </dsp:txBody>
      <dsp:txXfrm>
        <a:off x="42663" y="2026029"/>
        <a:ext cx="6584105" cy="788627"/>
      </dsp:txXfrm>
    </dsp:sp>
    <dsp:sp modelId="{B0FAF2E5-145B-4B83-8F88-316229B00BA6}">
      <dsp:nvSpPr>
        <dsp:cNvPr id="0" name=""/>
        <dsp:cNvSpPr/>
      </dsp:nvSpPr>
      <dsp:spPr>
        <a:xfrm>
          <a:off x="0" y="2920680"/>
          <a:ext cx="6669431" cy="873953"/>
        </a:xfrm>
        <a:prstGeom prst="roundRect">
          <a:avLst/>
        </a:prstGeom>
        <a:solidFill>
          <a:schemeClr val="accent2">
            <a:hueOff val="-907974"/>
            <a:satOff val="49"/>
            <a:lumOff val="4236"/>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nl-NL" sz="2200" kern="1200"/>
            <a:t>Waar ben je mee aan de slag gegaan?</a:t>
          </a:r>
          <a:endParaRPr lang="en-US" sz="2200" kern="1200"/>
        </a:p>
      </dsp:txBody>
      <dsp:txXfrm>
        <a:off x="42663" y="2963343"/>
        <a:ext cx="6584105" cy="788627"/>
      </dsp:txXfrm>
    </dsp:sp>
    <dsp:sp modelId="{6A9AC6D2-BC7B-4FC4-B989-BBFF340B1A85}">
      <dsp:nvSpPr>
        <dsp:cNvPr id="0" name=""/>
        <dsp:cNvSpPr/>
      </dsp:nvSpPr>
      <dsp:spPr>
        <a:xfrm>
          <a:off x="0" y="3857993"/>
          <a:ext cx="6669431" cy="873953"/>
        </a:xfrm>
        <a:prstGeom prst="roundRect">
          <a:avLst/>
        </a:prstGeom>
        <a:solidFill>
          <a:schemeClr val="accent2">
            <a:hueOff val="-1210632"/>
            <a:satOff val="66"/>
            <a:lumOff val="5648"/>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nl-NL" sz="2200" kern="1200"/>
            <a:t>Hoever ben je gekomen?</a:t>
          </a:r>
          <a:endParaRPr lang="en-US" sz="2200" kern="1200"/>
        </a:p>
      </dsp:txBody>
      <dsp:txXfrm>
        <a:off x="42663" y="3900656"/>
        <a:ext cx="6584105" cy="788627"/>
      </dsp:txXfrm>
    </dsp:sp>
    <dsp:sp modelId="{D10D97F8-AA81-4055-A6A7-F259B5FA25FE}">
      <dsp:nvSpPr>
        <dsp:cNvPr id="0" name=""/>
        <dsp:cNvSpPr/>
      </dsp:nvSpPr>
      <dsp:spPr>
        <a:xfrm>
          <a:off x="0" y="4795306"/>
          <a:ext cx="6669431" cy="873953"/>
        </a:xfrm>
        <a:prstGeom prst="roundRect">
          <a:avLst/>
        </a:prstGeom>
        <a:solidFill>
          <a:schemeClr val="accent2">
            <a:hueOff val="-1513290"/>
            <a:satOff val="82"/>
            <a:lumOff val="706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nl-NL" sz="2200" kern="1200"/>
            <a:t>Waar ga je volgende week mee verder? (Actiepunten)</a:t>
          </a:r>
          <a:endParaRPr lang="en-US" sz="2200" kern="1200"/>
        </a:p>
      </dsp:txBody>
      <dsp:txXfrm>
        <a:off x="42663" y="4837969"/>
        <a:ext cx="6584105" cy="7886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1AB8D1-81A6-418B-B88C-BEA1E9E238AF}">
      <dsp:nvSpPr>
        <dsp:cNvPr id="0" name=""/>
        <dsp:cNvSpPr/>
      </dsp:nvSpPr>
      <dsp:spPr>
        <a:xfrm>
          <a:off x="0" y="0"/>
          <a:ext cx="8554448" cy="62498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Aantekeningen maken in logboek</a:t>
          </a:r>
          <a:endParaRPr lang="en-US" sz="2700" kern="1200"/>
        </a:p>
      </dsp:txBody>
      <dsp:txXfrm>
        <a:off x="18305" y="18305"/>
        <a:ext cx="7806922" cy="588371"/>
      </dsp:txXfrm>
    </dsp:sp>
    <dsp:sp modelId="{E6BC4773-68DD-4984-9CCD-F677FADE9166}">
      <dsp:nvSpPr>
        <dsp:cNvPr id="0" name=""/>
        <dsp:cNvSpPr/>
      </dsp:nvSpPr>
      <dsp:spPr>
        <a:xfrm>
          <a:off x="638806" y="711784"/>
          <a:ext cx="8554448" cy="624981"/>
        </a:xfrm>
        <a:prstGeom prst="roundRect">
          <a:avLst>
            <a:gd name="adj" fmla="val 10000"/>
          </a:avLst>
        </a:prstGeom>
        <a:solidFill>
          <a:schemeClr val="accent2">
            <a:hueOff val="-378322"/>
            <a:satOff val="21"/>
            <a:lumOff val="1765"/>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Volgende week: </a:t>
          </a:r>
          <a:endParaRPr lang="en-US" sz="2700" kern="1200"/>
        </a:p>
      </dsp:txBody>
      <dsp:txXfrm>
        <a:off x="657111" y="730089"/>
        <a:ext cx="7472794" cy="588371"/>
      </dsp:txXfrm>
    </dsp:sp>
    <dsp:sp modelId="{F87B9A91-8F55-40FC-8201-13DE5C17BB6B}">
      <dsp:nvSpPr>
        <dsp:cNvPr id="0" name=""/>
        <dsp:cNvSpPr/>
      </dsp:nvSpPr>
      <dsp:spPr>
        <a:xfrm>
          <a:off x="1277612" y="1423568"/>
          <a:ext cx="8554448" cy="624981"/>
        </a:xfrm>
        <a:prstGeom prst="roundRect">
          <a:avLst>
            <a:gd name="adj" fmla="val 10000"/>
          </a:avLst>
        </a:prstGeom>
        <a:solidFill>
          <a:schemeClr val="accent2">
            <a:hueOff val="-756645"/>
            <a:satOff val="41"/>
            <a:lumOff val="353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1ste uur: Positieve Psychologie LOB</a:t>
          </a:r>
          <a:endParaRPr lang="en-US" sz="2700" kern="1200"/>
        </a:p>
      </dsp:txBody>
      <dsp:txXfrm>
        <a:off x="1295917" y="1441873"/>
        <a:ext cx="7472794" cy="588371"/>
      </dsp:txXfrm>
    </dsp:sp>
    <dsp:sp modelId="{6C021D4C-B9F1-4E08-A75F-05E92B1DA84C}">
      <dsp:nvSpPr>
        <dsp:cNvPr id="0" name=""/>
        <dsp:cNvSpPr/>
      </dsp:nvSpPr>
      <dsp:spPr>
        <a:xfrm>
          <a:off x="1916418" y="2135352"/>
          <a:ext cx="8554448" cy="624981"/>
        </a:xfrm>
        <a:prstGeom prst="roundRect">
          <a:avLst>
            <a:gd name="adj" fmla="val 10000"/>
          </a:avLst>
        </a:prstGeom>
        <a:solidFill>
          <a:schemeClr val="accent2">
            <a:hueOff val="-1134967"/>
            <a:satOff val="62"/>
            <a:lumOff val="5295"/>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2de uur: kwaliteiten, figuren met een missie  </a:t>
          </a:r>
          <a:endParaRPr lang="en-US" sz="2700" kern="1200"/>
        </a:p>
      </dsp:txBody>
      <dsp:txXfrm>
        <a:off x="1934723" y="2153657"/>
        <a:ext cx="7472794" cy="588371"/>
      </dsp:txXfrm>
    </dsp:sp>
    <dsp:sp modelId="{D656104B-5D97-49CF-A603-F18FEFF1A89E}">
      <dsp:nvSpPr>
        <dsp:cNvPr id="0" name=""/>
        <dsp:cNvSpPr/>
      </dsp:nvSpPr>
      <dsp:spPr>
        <a:xfrm>
          <a:off x="2555225" y="2847136"/>
          <a:ext cx="8554448" cy="624981"/>
        </a:xfrm>
        <a:prstGeom prst="roundRect">
          <a:avLst>
            <a:gd name="adj" fmla="val 10000"/>
          </a:avLst>
        </a:prstGeom>
        <a:solidFill>
          <a:schemeClr val="accent2">
            <a:hueOff val="-1513290"/>
            <a:satOff val="82"/>
            <a:lumOff val="706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nl-NL" sz="2700" kern="1200"/>
            <a:t>3de uur: netwerk, in aanmaken</a:t>
          </a:r>
          <a:endParaRPr lang="en-US" sz="2700" kern="1200"/>
        </a:p>
      </dsp:txBody>
      <dsp:txXfrm>
        <a:off x="2573530" y="2865441"/>
        <a:ext cx="7472794" cy="588371"/>
      </dsp:txXfrm>
    </dsp:sp>
    <dsp:sp modelId="{3BFE4BDB-73F6-4A8F-936C-6A0C33C833AD}">
      <dsp:nvSpPr>
        <dsp:cNvPr id="0" name=""/>
        <dsp:cNvSpPr/>
      </dsp:nvSpPr>
      <dsp:spPr>
        <a:xfrm>
          <a:off x="8148211" y="456583"/>
          <a:ext cx="406237" cy="406237"/>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8239614" y="456583"/>
        <a:ext cx="223431" cy="305693"/>
      </dsp:txXfrm>
    </dsp:sp>
    <dsp:sp modelId="{6F8E5C8A-B43E-4997-9B87-F9A36F254C84}">
      <dsp:nvSpPr>
        <dsp:cNvPr id="0" name=""/>
        <dsp:cNvSpPr/>
      </dsp:nvSpPr>
      <dsp:spPr>
        <a:xfrm>
          <a:off x="8787017" y="1168367"/>
          <a:ext cx="406237" cy="406237"/>
        </a:xfrm>
        <a:prstGeom prst="downArrow">
          <a:avLst>
            <a:gd name="adj1" fmla="val 55000"/>
            <a:gd name="adj2" fmla="val 45000"/>
          </a:avLst>
        </a:prstGeom>
        <a:solidFill>
          <a:schemeClr val="accent2">
            <a:tint val="40000"/>
            <a:alpha val="90000"/>
            <a:hueOff val="-403404"/>
            <a:satOff val="833"/>
            <a:lumOff val="435"/>
            <a:alphaOff val="0"/>
          </a:schemeClr>
        </a:solidFill>
        <a:ln w="9525" cap="flat" cmpd="sng" algn="ctr">
          <a:solidFill>
            <a:schemeClr val="accent2">
              <a:tint val="40000"/>
              <a:alpha val="90000"/>
              <a:hueOff val="-403404"/>
              <a:satOff val="833"/>
              <a:lumOff val="43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8878420" y="1168367"/>
        <a:ext cx="223431" cy="305693"/>
      </dsp:txXfrm>
    </dsp:sp>
    <dsp:sp modelId="{C4EEC8B1-281D-4E16-A530-21CCC630DA82}">
      <dsp:nvSpPr>
        <dsp:cNvPr id="0" name=""/>
        <dsp:cNvSpPr/>
      </dsp:nvSpPr>
      <dsp:spPr>
        <a:xfrm>
          <a:off x="9425823" y="1869735"/>
          <a:ext cx="406237" cy="406237"/>
        </a:xfrm>
        <a:prstGeom prst="downArrow">
          <a:avLst>
            <a:gd name="adj1" fmla="val 55000"/>
            <a:gd name="adj2" fmla="val 45000"/>
          </a:avLst>
        </a:prstGeom>
        <a:solidFill>
          <a:schemeClr val="accent2">
            <a:tint val="40000"/>
            <a:alpha val="90000"/>
            <a:hueOff val="-806808"/>
            <a:satOff val="1665"/>
            <a:lumOff val="871"/>
            <a:alphaOff val="0"/>
          </a:schemeClr>
        </a:solidFill>
        <a:ln w="9525" cap="flat" cmpd="sng" algn="ctr">
          <a:solidFill>
            <a:schemeClr val="accent2">
              <a:tint val="40000"/>
              <a:alpha val="90000"/>
              <a:hueOff val="-806808"/>
              <a:satOff val="1665"/>
              <a:lumOff val="87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9517226" y="1869735"/>
        <a:ext cx="223431" cy="305693"/>
      </dsp:txXfrm>
    </dsp:sp>
    <dsp:sp modelId="{87FEE768-B10E-437B-86BF-17452D636A12}">
      <dsp:nvSpPr>
        <dsp:cNvPr id="0" name=""/>
        <dsp:cNvSpPr/>
      </dsp:nvSpPr>
      <dsp:spPr>
        <a:xfrm>
          <a:off x="10064629" y="2588463"/>
          <a:ext cx="406237" cy="406237"/>
        </a:xfrm>
        <a:prstGeom prst="downArrow">
          <a:avLst>
            <a:gd name="adj1" fmla="val 55000"/>
            <a:gd name="adj2" fmla="val 45000"/>
          </a:avLst>
        </a:prstGeom>
        <a:solidFill>
          <a:schemeClr val="accent2">
            <a:tint val="40000"/>
            <a:alpha val="90000"/>
            <a:hueOff val="-1210213"/>
            <a:satOff val="2498"/>
            <a:lumOff val="1306"/>
            <a:alphaOff val="0"/>
          </a:schemeClr>
        </a:solidFill>
        <a:ln w="9525" cap="flat" cmpd="sng" algn="ctr">
          <a:solidFill>
            <a:schemeClr val="accent2">
              <a:tint val="40000"/>
              <a:alpha val="90000"/>
              <a:hueOff val="-1210213"/>
              <a:satOff val="2498"/>
              <a:lumOff val="130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10156032" y="2588463"/>
        <a:ext cx="223431" cy="30569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F554E2-3399-4720-82EE-8C963A048297}" type="datetimeFigureOut">
              <a:rPr lang="nl-NL" smtClean="0"/>
              <a:t>22-4-2021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D4220A-97E9-44F5-9453-A882B86EB241}" type="slidenum">
              <a:rPr lang="nl-NL" smtClean="0"/>
              <a:t>‹nr.›</a:t>
            </a:fld>
            <a:endParaRPr lang="nl-NL"/>
          </a:p>
        </p:txBody>
      </p:sp>
    </p:spTree>
    <p:extLst>
      <p:ext uri="{BB962C8B-B14F-4D97-AF65-F5344CB8AC3E}">
        <p14:creationId xmlns:p14="http://schemas.microsoft.com/office/powerpoint/2010/main" val="389710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opdrachten van deze les staan in NEARPOD</a:t>
            </a:r>
            <a:r>
              <a:rPr lang="nl-NL"/>
              <a:t>. </a:t>
            </a:r>
          </a:p>
        </p:txBody>
      </p:sp>
      <p:sp>
        <p:nvSpPr>
          <p:cNvPr id="4" name="Tijdelijke aanduiding voor dianummer 3"/>
          <p:cNvSpPr>
            <a:spLocks noGrp="1"/>
          </p:cNvSpPr>
          <p:nvPr>
            <p:ph type="sldNum" sz="quarter" idx="5"/>
          </p:nvPr>
        </p:nvSpPr>
        <p:spPr/>
        <p:txBody>
          <a:bodyPr/>
          <a:lstStyle/>
          <a:p>
            <a:fld id="{EDD4220A-97E9-44F5-9453-A882B86EB241}" type="slidenum">
              <a:rPr lang="nl-NL" smtClean="0"/>
              <a:t>1</a:t>
            </a:fld>
            <a:endParaRPr lang="nl-NL"/>
          </a:p>
        </p:txBody>
      </p:sp>
    </p:spTree>
    <p:extLst>
      <p:ext uri="{BB962C8B-B14F-4D97-AF65-F5344CB8AC3E}">
        <p14:creationId xmlns:p14="http://schemas.microsoft.com/office/powerpoint/2010/main" val="2408111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9798E-90C4-48E6-B39B-37FF65347ABD}"/>
              </a:ext>
            </a:extLst>
          </p:cNvPr>
          <p:cNvSpPr>
            <a:spLocks noGrp="1"/>
          </p:cNvSpPr>
          <p:nvPr>
            <p:ph type="ctrTitle"/>
          </p:nvPr>
        </p:nvSpPr>
        <p:spPr>
          <a:xfrm>
            <a:off x="2197100" y="1079500"/>
            <a:ext cx="7797799" cy="2138400"/>
          </a:xfrm>
        </p:spPr>
        <p:txBody>
          <a:bodyPr anchor="b">
            <a:normAutofit/>
          </a:bodyPr>
          <a:lstStyle>
            <a:lvl1pPr algn="ctr">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3D95C8C-0A7F-40D9-A690-3D5898EFFE81}"/>
              </a:ext>
            </a:extLst>
          </p:cNvPr>
          <p:cNvSpPr>
            <a:spLocks noGrp="1"/>
          </p:cNvSpPr>
          <p:nvPr>
            <p:ph type="subTitle" idx="1"/>
          </p:nvPr>
        </p:nvSpPr>
        <p:spPr>
          <a:xfrm>
            <a:off x="3308350" y="4113213"/>
            <a:ext cx="5575300" cy="1655762"/>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D1322F3-E47A-4D6E-96A8-AB5C73BA9906}"/>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dirty="0"/>
          </a:p>
        </p:txBody>
      </p:sp>
      <p:sp>
        <p:nvSpPr>
          <p:cNvPr id="5" name="Footer Placeholder 4">
            <a:extLst>
              <a:ext uri="{FF2B5EF4-FFF2-40B4-BE49-F238E27FC236}">
                <a16:creationId xmlns:a16="http://schemas.microsoft.com/office/drawing/2014/main" id="{737BF5CE-9E66-4FD5-949F-34E11607C6DF}"/>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EEDAB7A-4032-416A-B04E-1F4878912E0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dirty="0"/>
          </a:p>
        </p:txBody>
      </p:sp>
      <p:cxnSp>
        <p:nvCxnSpPr>
          <p:cNvPr id="7" name="Straight Connector 6">
            <a:extLst>
              <a:ext uri="{FF2B5EF4-FFF2-40B4-BE49-F238E27FC236}">
                <a16:creationId xmlns:a16="http://schemas.microsoft.com/office/drawing/2014/main" id="{701C0CAB-6A03-4C6A-9FAA-219847753628}"/>
              </a:ext>
            </a:extLst>
          </p:cNvPr>
          <p:cNvCxnSpPr>
            <a:cxnSpLocks/>
          </p:cNvCxnSpPr>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a:extLst>
              <a:ext uri="{FF2B5EF4-FFF2-40B4-BE49-F238E27FC236}">
                <a16:creationId xmlns:a16="http://schemas.microsoft.com/office/drawing/2014/main" id="{F982E0B2-AA9C-441C-A08E-A9DF9CF12116}"/>
              </a:ext>
            </a:extLst>
          </p:cNvPr>
          <p:cNvGrpSpPr/>
          <p:nvPr/>
        </p:nvGrpSpPr>
        <p:grpSpPr>
          <a:xfrm>
            <a:off x="9728046" y="4869342"/>
            <a:ext cx="1623711" cy="630920"/>
            <a:chOff x="9588346" y="4824892"/>
            <a:chExt cx="1623711" cy="630920"/>
          </a:xfrm>
        </p:grpSpPr>
        <p:sp>
          <p:nvSpPr>
            <p:cNvPr id="16" name="Freeform: Shape 15">
              <a:extLst>
                <a:ext uri="{FF2B5EF4-FFF2-40B4-BE49-F238E27FC236}">
                  <a16:creationId xmlns:a16="http://schemas.microsoft.com/office/drawing/2014/main" id="{A4A2E074-C10D-4C57-AB72-B631E4D77102}"/>
                </a:ext>
              </a:extLst>
            </p:cNvPr>
            <p:cNvSpPr/>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0B037EB3-1772-4BA8-A95A-E5DBDFEA32B0}"/>
                </a:ext>
              </a:extLst>
            </p:cNvPr>
            <p:cNvGrpSpPr/>
            <p:nvPr/>
          </p:nvGrpSpPr>
          <p:grpSpPr>
            <a:xfrm rot="2700000" flipH="1">
              <a:off x="10112436" y="4359902"/>
              <a:ext cx="571820" cy="1620000"/>
              <a:chOff x="8482785" y="4330454"/>
              <a:chExt cx="571820" cy="1620000"/>
            </a:xfrm>
          </p:grpSpPr>
          <p:sp>
            <p:nvSpPr>
              <p:cNvPr id="18" name="Freeform: Shape 17">
                <a:extLst>
                  <a:ext uri="{FF2B5EF4-FFF2-40B4-BE49-F238E27FC236}">
                    <a16:creationId xmlns:a16="http://schemas.microsoft.com/office/drawing/2014/main" id="{A1F47AC1-63D0-47F3-9728-1A0A0543494B}"/>
                  </a:ext>
                </a:extLst>
              </p:cNvPr>
              <p:cNvSpPr/>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9" name="Straight Connector 18">
                <a:extLst>
                  <a:ext uri="{FF2B5EF4-FFF2-40B4-BE49-F238E27FC236}">
                    <a16:creationId xmlns:a16="http://schemas.microsoft.com/office/drawing/2014/main" id="{803A57D6-0C36-4560-A08A-16768551EF6F}"/>
                  </a:ext>
                </a:extLst>
              </p:cNvPr>
              <p:cNvCxnSpPr>
                <a:cxnSpLocks/>
              </p:cNvCxnSpPr>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06159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794F-0C7D-47A6-A355-9B54F3A082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18BEFC-5F95-43C3-A662-CF24426CB374}"/>
              </a:ext>
            </a:extLst>
          </p:cNvPr>
          <p:cNvSpPr>
            <a:spLocks noGrp="1"/>
          </p:cNvSpPr>
          <p:nvPr>
            <p:ph type="body" orient="vert" idx="1"/>
          </p:nvPr>
        </p:nvSpPr>
        <p:spPr>
          <a:xfrm>
            <a:off x="1079500" y="1790700"/>
            <a:ext cx="10026650" cy="397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E020A41-C226-41AB-8766-C9BF3E9BF9D0}"/>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5" name="Footer Placeholder 4">
            <a:extLst>
              <a:ext uri="{FF2B5EF4-FFF2-40B4-BE49-F238E27FC236}">
                <a16:creationId xmlns:a16="http://schemas.microsoft.com/office/drawing/2014/main" id="{877795E9-017B-4505-810D-A5F553A56BC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626A1BD-3429-4C11-B230-8AD083EC3EC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3205037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A11CA2-18BF-408B-A40C-B43A0A7B80FA}"/>
              </a:ext>
            </a:extLst>
          </p:cNvPr>
          <p:cNvSpPr>
            <a:spLocks noGrp="1"/>
          </p:cNvSpPr>
          <p:nvPr>
            <p:ph type="title" orient="vert"/>
          </p:nvPr>
        </p:nvSpPr>
        <p:spPr>
          <a:xfrm>
            <a:off x="9899079" y="1079500"/>
            <a:ext cx="1292662" cy="4689476"/>
          </a:xfrm>
        </p:spPr>
        <p:txBody>
          <a:bodyPr vert="eaVert">
            <a:normAutofit/>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E424B6-12FC-41A1-AF7C-7E3931D97204}"/>
              </a:ext>
            </a:extLst>
          </p:cNvPr>
          <p:cNvSpPr>
            <a:spLocks noGrp="1"/>
          </p:cNvSpPr>
          <p:nvPr>
            <p:ph type="body" orient="vert" idx="1"/>
          </p:nvPr>
        </p:nvSpPr>
        <p:spPr>
          <a:xfrm>
            <a:off x="1079499" y="1079500"/>
            <a:ext cx="8495943" cy="46894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35CF957-F921-48CF-97FE-91190C1AE9B3}"/>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5" name="Footer Placeholder 4">
            <a:extLst>
              <a:ext uri="{FF2B5EF4-FFF2-40B4-BE49-F238E27FC236}">
                <a16:creationId xmlns:a16="http://schemas.microsoft.com/office/drawing/2014/main" id="{6653F49D-6E0C-47F7-BAAD-A427913DC4D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038A122-F390-46CF-BECF-3AE05CA585C4}"/>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1182566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217A-A229-4751-8D09-0CAD914F628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1A9DEA33-60C3-4B28-B3EF-E93D6D46A3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7D3B28-C66B-4279-AB67-2BC1D01239A4}"/>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5" name="Footer Placeholder 4">
            <a:extLst>
              <a:ext uri="{FF2B5EF4-FFF2-40B4-BE49-F238E27FC236}">
                <a16:creationId xmlns:a16="http://schemas.microsoft.com/office/drawing/2014/main" id="{8928FF39-A0DA-4F77-9297-B83C86B575D9}"/>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69D7D65A-9D4E-42F6-A8BF-1EEAFB180710}"/>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19534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17BB-B242-4CC6-887C-83E08CE2D54A}"/>
              </a:ext>
            </a:extLst>
          </p:cNvPr>
          <p:cNvSpPr>
            <a:spLocks noGrp="1"/>
          </p:cNvSpPr>
          <p:nvPr>
            <p:ph type="title"/>
          </p:nvPr>
        </p:nvSpPr>
        <p:spPr>
          <a:xfrm>
            <a:off x="1079500" y="2252663"/>
            <a:ext cx="4457700" cy="2349500"/>
          </a:xfrm>
        </p:spPr>
        <p:txBody>
          <a:bodyPr anchor="ctr" anchorCtr="0">
            <a:normAutofit/>
          </a:bodyPr>
          <a:lstStyle>
            <a:lvl1pPr algn="ct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695823-EA83-493F-8FEC-C72B5B9CF2FD}"/>
              </a:ext>
            </a:extLst>
          </p:cNvPr>
          <p:cNvSpPr>
            <a:spLocks noGrp="1"/>
          </p:cNvSpPr>
          <p:nvPr>
            <p:ph type="body" idx="1"/>
          </p:nvPr>
        </p:nvSpPr>
        <p:spPr>
          <a:xfrm>
            <a:off x="6654800" y="2252664"/>
            <a:ext cx="4451348" cy="2349500"/>
          </a:xfrm>
        </p:spPr>
        <p:txBody>
          <a:bodyPr anchor="ctr" anchorCtr="0"/>
          <a:lstStyle>
            <a:lvl1pPr marL="0" indent="0">
              <a:buNone/>
              <a:defRPr sz="2400" i="1">
                <a:solidFill>
                  <a:schemeClr val="tx1">
                    <a:alpha val="7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E08E54-36BB-4AB4-BE1F-5FA8207BEAF8}"/>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5" name="Footer Placeholder 4">
            <a:extLst>
              <a:ext uri="{FF2B5EF4-FFF2-40B4-BE49-F238E27FC236}">
                <a16:creationId xmlns:a16="http://schemas.microsoft.com/office/drawing/2014/main" id="{C0453A6A-C55A-40A1-A3BB-DB417047F54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6D6E656-7AC0-4BD3-AFE5-4B5122E2F2D8}"/>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grpSp>
        <p:nvGrpSpPr>
          <p:cNvPr id="20" name="Group 19">
            <a:extLst>
              <a:ext uri="{FF2B5EF4-FFF2-40B4-BE49-F238E27FC236}">
                <a16:creationId xmlns:a16="http://schemas.microsoft.com/office/drawing/2014/main" id="{E9ABE19D-0B51-4388-93D1-0CD6B767115D}"/>
              </a:ext>
            </a:extLst>
          </p:cNvPr>
          <p:cNvGrpSpPr/>
          <p:nvPr/>
        </p:nvGrpSpPr>
        <p:grpSpPr>
          <a:xfrm>
            <a:off x="999771" y="932104"/>
            <a:ext cx="913428" cy="1032464"/>
            <a:chOff x="999771" y="932104"/>
            <a:chExt cx="913428" cy="1032464"/>
          </a:xfrm>
        </p:grpSpPr>
        <p:grpSp>
          <p:nvGrpSpPr>
            <p:cNvPr id="21" name="Group 20">
              <a:extLst>
                <a:ext uri="{FF2B5EF4-FFF2-40B4-BE49-F238E27FC236}">
                  <a16:creationId xmlns:a16="http://schemas.microsoft.com/office/drawing/2014/main" id="{46226ED6-7133-4222-9552-0EA4B1B3C9FB}"/>
                </a:ext>
              </a:extLst>
            </p:cNvPr>
            <p:cNvGrpSpPr/>
            <p:nvPr/>
          </p:nvGrpSpPr>
          <p:grpSpPr>
            <a:xfrm rot="8100000" flipV="1">
              <a:off x="1047457" y="1290386"/>
              <a:ext cx="865742" cy="628383"/>
              <a:chOff x="558167" y="958515"/>
              <a:chExt cx="865742" cy="628383"/>
            </a:xfrm>
            <a:solidFill>
              <a:schemeClr val="accent3"/>
            </a:solidFill>
          </p:grpSpPr>
          <p:sp>
            <p:nvSpPr>
              <p:cNvPr id="28" name="Freeform: Shape 27">
                <a:extLst>
                  <a:ext uri="{FF2B5EF4-FFF2-40B4-BE49-F238E27FC236}">
                    <a16:creationId xmlns:a16="http://schemas.microsoft.com/office/drawing/2014/main" id="{BE810E40-D42F-4034-93BA-54446465D20B}"/>
                  </a:ext>
                </a:extLst>
              </p:cNvPr>
              <p:cNvSpPr/>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Freeform: Shape 28">
                <a:extLst>
                  <a:ext uri="{FF2B5EF4-FFF2-40B4-BE49-F238E27FC236}">
                    <a16:creationId xmlns:a16="http://schemas.microsoft.com/office/drawing/2014/main" id="{60F6BFC2-CA89-42B8-8A5A-E9F26BA87FBB}"/>
                  </a:ext>
                </a:extLst>
              </p:cNvPr>
              <p:cNvSpPr/>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2" name="Group 21">
              <a:extLst>
                <a:ext uri="{FF2B5EF4-FFF2-40B4-BE49-F238E27FC236}">
                  <a16:creationId xmlns:a16="http://schemas.microsoft.com/office/drawing/2014/main" id="{1CA36485-DC1D-48C9-91B2-425DBC66D471}"/>
                </a:ext>
              </a:extLst>
            </p:cNvPr>
            <p:cNvGrpSpPr/>
            <p:nvPr/>
          </p:nvGrpSpPr>
          <p:grpSpPr>
            <a:xfrm rot="10800000" flipH="1" flipV="1">
              <a:off x="999771" y="932104"/>
              <a:ext cx="864005" cy="1032464"/>
              <a:chOff x="2207971" y="2384401"/>
              <a:chExt cx="864005" cy="1032464"/>
            </a:xfrm>
          </p:grpSpPr>
          <p:sp>
            <p:nvSpPr>
              <p:cNvPr id="23" name="Freeform: Shape 22">
                <a:extLst>
                  <a:ext uri="{FF2B5EF4-FFF2-40B4-BE49-F238E27FC236}">
                    <a16:creationId xmlns:a16="http://schemas.microsoft.com/office/drawing/2014/main" id="{0ACF276E-196C-4923-B7D1-48A8E6A1669C}"/>
                  </a:ext>
                </a:extLst>
              </p:cNvPr>
              <p:cNvSpPr/>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Freeform: Shape 23">
                <a:extLst>
                  <a:ext uri="{FF2B5EF4-FFF2-40B4-BE49-F238E27FC236}">
                    <a16:creationId xmlns:a16="http://schemas.microsoft.com/office/drawing/2014/main" id="{FFE3686C-DFF6-4995-81B8-FA38F5BB0401}"/>
                  </a:ext>
                </a:extLst>
              </p:cNvPr>
              <p:cNvSpPr/>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5" name="Group 24">
                <a:extLst>
                  <a:ext uri="{FF2B5EF4-FFF2-40B4-BE49-F238E27FC236}">
                    <a16:creationId xmlns:a16="http://schemas.microsoft.com/office/drawing/2014/main" id="{9DCBF653-CCB9-47B2-9DD9-68847A45D82D}"/>
                  </a:ext>
                </a:extLst>
              </p:cNvPr>
              <p:cNvGrpSpPr/>
              <p:nvPr/>
            </p:nvGrpSpPr>
            <p:grpSpPr>
              <a:xfrm>
                <a:off x="2440769" y="2384401"/>
                <a:ext cx="313009" cy="1032464"/>
                <a:chOff x="2440769" y="2384401"/>
                <a:chExt cx="313009" cy="1032464"/>
              </a:xfrm>
            </p:grpSpPr>
            <p:cxnSp>
              <p:nvCxnSpPr>
                <p:cNvPr id="26" name="Straight Connector 25">
                  <a:extLst>
                    <a:ext uri="{FF2B5EF4-FFF2-40B4-BE49-F238E27FC236}">
                      <a16:creationId xmlns:a16="http://schemas.microsoft.com/office/drawing/2014/main" id="{7F081A1F-C7C9-4907-AAED-B4E9B64973FB}"/>
                    </a:ext>
                  </a:extLst>
                </p:cNvPr>
                <p:cNvCxnSpPr>
                  <a:cxnSpLocks/>
                </p:cNvCxnSpPr>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4F8F89A-0719-4D9A-8379-9EEBD7201052}"/>
                    </a:ext>
                  </a:extLst>
                </p:cNvPr>
                <p:cNvCxnSpPr>
                  <a:cxnSpLocks/>
                </p:cNvCxnSpPr>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30" name="Group 29">
            <a:extLst>
              <a:ext uri="{FF2B5EF4-FFF2-40B4-BE49-F238E27FC236}">
                <a16:creationId xmlns:a16="http://schemas.microsoft.com/office/drawing/2014/main" id="{E7AA5779-FF0F-4ACF-A56C-710A4CDEC8A3}"/>
              </a:ext>
            </a:extLst>
          </p:cNvPr>
          <p:cNvGrpSpPr/>
          <p:nvPr/>
        </p:nvGrpSpPr>
        <p:grpSpPr>
          <a:xfrm>
            <a:off x="1437136" y="649304"/>
            <a:ext cx="388541" cy="388541"/>
            <a:chOff x="5752675" y="5440856"/>
            <a:chExt cx="388541" cy="388541"/>
          </a:xfrm>
        </p:grpSpPr>
        <p:sp>
          <p:nvSpPr>
            <p:cNvPr id="31" name="Oval 30">
              <a:extLst>
                <a:ext uri="{FF2B5EF4-FFF2-40B4-BE49-F238E27FC236}">
                  <a16:creationId xmlns:a16="http://schemas.microsoft.com/office/drawing/2014/main" id="{5F0ADB13-4626-4F84-B513-0B58E65C248E}"/>
                </a:ext>
              </a:extLst>
            </p:cNvPr>
            <p:cNvSpPr/>
            <p:nvPr/>
          </p:nvSpPr>
          <p:spPr>
            <a:xfrm rot="10800000">
              <a:off x="5800801" y="548898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Oval 31">
              <a:extLst>
                <a:ext uri="{FF2B5EF4-FFF2-40B4-BE49-F238E27FC236}">
                  <a16:creationId xmlns:a16="http://schemas.microsoft.com/office/drawing/2014/main" id="{AF46BC46-AD78-4932-95BA-D3009154CA7A}"/>
                </a:ext>
              </a:extLst>
            </p:cNvPr>
            <p:cNvSpPr/>
            <p:nvPr/>
          </p:nvSpPr>
          <p:spPr>
            <a:xfrm>
              <a:off x="5752675" y="5440856"/>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cxnSp>
        <p:nvCxnSpPr>
          <p:cNvPr id="33" name="Straight Connector 32">
            <a:extLst>
              <a:ext uri="{FF2B5EF4-FFF2-40B4-BE49-F238E27FC236}">
                <a16:creationId xmlns:a16="http://schemas.microsoft.com/office/drawing/2014/main" id="{D38118F0-6EA8-4901-9161-9101C6DDD97E}"/>
              </a:ext>
            </a:extLst>
          </p:cNvPr>
          <p:cNvCxnSpPr>
            <a:cxnSpLocks/>
          </p:cNvCxnSpPr>
          <p:nvPr/>
        </p:nvCxnSpPr>
        <p:spPr>
          <a:xfrm rot="16200000" flipH="1">
            <a:off x="5826000" y="342900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083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D013D-A80D-4455-B886-0C3448294C02}"/>
              </a:ext>
            </a:extLst>
          </p:cNvPr>
          <p:cNvSpPr>
            <a:spLocks noGrp="1"/>
          </p:cNvSpPr>
          <p:nvPr>
            <p:ph type="title"/>
          </p:nvPr>
        </p:nvSpPr>
        <p:spPr/>
        <p:txBody>
          <a:bodyPr/>
          <a:lstStyle>
            <a:lvl1pPr algn="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A99D3AB-20B9-4D90-8106-506F443682C8}"/>
              </a:ext>
            </a:extLst>
          </p:cNvPr>
          <p:cNvSpPr>
            <a:spLocks noGrp="1"/>
          </p:cNvSpPr>
          <p:nvPr>
            <p:ph sz="half" idx="1"/>
          </p:nvPr>
        </p:nvSpPr>
        <p:spPr>
          <a:xfrm>
            <a:off x="108585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85F9DF39-257F-4C10-A7B4-1AA1C66F28E9}"/>
              </a:ext>
            </a:extLst>
          </p:cNvPr>
          <p:cNvSpPr>
            <a:spLocks noGrp="1"/>
          </p:cNvSpPr>
          <p:nvPr>
            <p:ph sz="half" idx="2"/>
          </p:nvPr>
        </p:nvSpPr>
        <p:spPr>
          <a:xfrm>
            <a:off x="6366000" y="1790700"/>
            <a:ext cx="4740150" cy="3978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0E57E5E-B324-4633-AB65-4A53498B9FA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6" name="Footer Placeholder 5">
            <a:extLst>
              <a:ext uri="{FF2B5EF4-FFF2-40B4-BE49-F238E27FC236}">
                <a16:creationId xmlns:a16="http://schemas.microsoft.com/office/drawing/2014/main" id="{5B42A16D-8423-4C91-B839-F95380250FA3}"/>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3AD46B-C875-4F91-8991-4A4E5D768D92}"/>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1663884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170C3-74D3-4445-A879-4F7CF42ED29A}"/>
              </a:ext>
            </a:extLst>
          </p:cNvPr>
          <p:cNvSpPr>
            <a:spLocks noGrp="1"/>
          </p:cNvSpPr>
          <p:nvPr>
            <p:ph type="title"/>
          </p:nvPr>
        </p:nvSpPr>
        <p:spPr>
          <a:xfrm>
            <a:off x="1079500" y="1011238"/>
            <a:ext cx="10026650" cy="655637"/>
          </a:xfrm>
        </p:spPr>
        <p:txBody>
          <a:bodyPr>
            <a:normAutofit/>
          </a:bodyPr>
          <a:lstStyle>
            <a:lvl1pPr algn="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B64494-3C1C-49FE-ADB2-6F41CEEA82EF}"/>
              </a:ext>
            </a:extLst>
          </p:cNvPr>
          <p:cNvSpPr>
            <a:spLocks noGrp="1"/>
          </p:cNvSpPr>
          <p:nvPr>
            <p:ph type="body" idx="1"/>
          </p:nvPr>
        </p:nvSpPr>
        <p:spPr>
          <a:xfrm>
            <a:off x="107950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EE19A6-8340-43A4-9B30-A27DEB9E2BF1}"/>
              </a:ext>
            </a:extLst>
          </p:cNvPr>
          <p:cNvSpPr>
            <a:spLocks noGrp="1"/>
          </p:cNvSpPr>
          <p:nvPr>
            <p:ph sz="half" idx="2"/>
          </p:nvPr>
        </p:nvSpPr>
        <p:spPr>
          <a:xfrm>
            <a:off x="1079500" y="2525561"/>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7B9D4B31-0090-483A-BF84-CEA2B22D51D5}"/>
              </a:ext>
            </a:extLst>
          </p:cNvPr>
          <p:cNvSpPr>
            <a:spLocks noGrp="1"/>
          </p:cNvSpPr>
          <p:nvPr>
            <p:ph type="body" sz="quarter" idx="3"/>
          </p:nvPr>
        </p:nvSpPr>
        <p:spPr>
          <a:xfrm>
            <a:off x="6364950" y="1854200"/>
            <a:ext cx="4741200" cy="553998"/>
          </a:xfrm>
        </p:spPr>
        <p:txBody>
          <a:bodyPr anchor="t" anchorCtr="0">
            <a:normAutofit/>
          </a:bodyPr>
          <a:lstStyle>
            <a:lvl1pPr marL="0" indent="0">
              <a:lnSpc>
                <a:spcPct val="100000"/>
              </a:lnSpc>
              <a:buNone/>
              <a:defRPr sz="1800" b="0" cap="all" spc="300" baseline="0">
                <a:solidFill>
                  <a:schemeClr val="tx1">
                    <a:alpha val="8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8DB9E9-0BD8-4F85-9342-5C5BA0D35CEA}"/>
              </a:ext>
            </a:extLst>
          </p:cNvPr>
          <p:cNvSpPr>
            <a:spLocks noGrp="1"/>
          </p:cNvSpPr>
          <p:nvPr>
            <p:ph sz="quarter" idx="4"/>
          </p:nvPr>
        </p:nvSpPr>
        <p:spPr>
          <a:xfrm>
            <a:off x="6364950" y="2525560"/>
            <a:ext cx="4741200" cy="3243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52AE3D3E-6168-45C3-BAB4-04FFFB9835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8" name="Footer Placeholder 7">
            <a:extLst>
              <a:ext uri="{FF2B5EF4-FFF2-40B4-BE49-F238E27FC236}">
                <a16:creationId xmlns:a16="http://schemas.microsoft.com/office/drawing/2014/main" id="{DA8F8D02-7CCF-4321-847A-CD553E52A342}"/>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9F966368-2A9A-4617-A2A9-E4E9ACD06381}"/>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3725043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0855A-C7D7-455F-BD47-AB4221DD0240}"/>
              </a:ext>
            </a:extLst>
          </p:cNvPr>
          <p:cNvSpPr>
            <a:spLocks noGrp="1"/>
          </p:cNvSpPr>
          <p:nvPr>
            <p:ph type="title"/>
          </p:nvPr>
        </p:nvSpPr>
        <p:spPr>
          <a:xfrm>
            <a:off x="1079500" y="1079500"/>
            <a:ext cx="10026650" cy="4689475"/>
          </a:xfrm>
        </p:spPr>
        <p:txBody>
          <a:bodyPr anchor="ctr"/>
          <a:lstStyle>
            <a:lvl1pPr algn="ct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1629F6FD-C2F8-4688-B52A-ED76F48B8B4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4" name="Footer Placeholder 3">
            <a:extLst>
              <a:ext uri="{FF2B5EF4-FFF2-40B4-BE49-F238E27FC236}">
                <a16:creationId xmlns:a16="http://schemas.microsoft.com/office/drawing/2014/main" id="{AB358F0F-237C-4F8E-A5A7-48269F700B1D}"/>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68C3629E-70C3-44A4-A268-2194CD424AF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47033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0232D4-EC56-49D3-B967-D972B5E5E2C1}"/>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3" name="Footer Placeholder 2">
            <a:extLst>
              <a:ext uri="{FF2B5EF4-FFF2-40B4-BE49-F238E27FC236}">
                <a16:creationId xmlns:a16="http://schemas.microsoft.com/office/drawing/2014/main" id="{0B2C3171-136A-405F-B1CF-C0DAFAA21E41}"/>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6523E7E-BA29-40D2-BE24-10E7F7050409}"/>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407748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607EF-706F-47DD-B487-7C3E4EDE1945}"/>
              </a:ext>
            </a:extLst>
          </p:cNvPr>
          <p:cNvSpPr>
            <a:spLocks noGrp="1"/>
          </p:cNvSpPr>
          <p:nvPr>
            <p:ph type="title"/>
          </p:nvPr>
        </p:nvSpPr>
        <p:spPr>
          <a:xfrm>
            <a:off x="1071607" y="1011238"/>
            <a:ext cx="3906000" cy="1292400"/>
          </a:xfrm>
        </p:spPr>
        <p:txBody>
          <a:bodyPr anchor="t" anchorCtr="0">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8298442-7D9F-4D62-866B-FBA382F06C4C}"/>
              </a:ext>
            </a:extLst>
          </p:cNvPr>
          <p:cNvSpPr>
            <a:spLocks noGrp="1"/>
          </p:cNvSpPr>
          <p:nvPr>
            <p:ph idx="1"/>
          </p:nvPr>
        </p:nvSpPr>
        <p:spPr>
          <a:xfrm>
            <a:off x="5537200" y="955230"/>
            <a:ext cx="5583193" cy="4813745"/>
          </a:xfrm>
        </p:spPr>
        <p:txBody>
          <a:bodyPr/>
          <a:lstStyle>
            <a:lvl1pPr marL="0" indent="0">
              <a:lnSpc>
                <a:spcPct val="100000"/>
              </a:lnSpc>
              <a:buFontTx/>
              <a:buNone/>
              <a:defRPr sz="4800"/>
            </a:lvl1pPr>
            <a:lvl2pPr marL="0">
              <a:lnSpc>
                <a:spcPct val="100000"/>
              </a:lnSpc>
              <a:defRPr sz="4800"/>
            </a:lvl2pPr>
            <a:lvl3pPr marL="0" indent="0">
              <a:buNone/>
              <a:defRPr sz="2000"/>
            </a:lvl3pPr>
            <a:lvl4pPr marL="0">
              <a:defRPr sz="2000"/>
            </a:lvl4pPr>
            <a:lvl5pPr marL="360000">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67D1DB7-AC43-460E-B3C5-9F8B37D1B50A}"/>
              </a:ext>
            </a:extLst>
          </p:cNvPr>
          <p:cNvSpPr>
            <a:spLocks noGrp="1"/>
          </p:cNvSpPr>
          <p:nvPr>
            <p:ph type="body" sz="half" idx="2"/>
          </p:nvPr>
        </p:nvSpPr>
        <p:spPr>
          <a:xfrm>
            <a:off x="1079499" y="2664000"/>
            <a:ext cx="3905999" cy="3106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0C5DE9-6995-4F6E-AF64-6CE9A677971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6" name="Footer Placeholder 5">
            <a:extLst>
              <a:ext uri="{FF2B5EF4-FFF2-40B4-BE49-F238E27FC236}">
                <a16:creationId xmlns:a16="http://schemas.microsoft.com/office/drawing/2014/main" id="{388BC655-2B4D-48CA-90B9-740400332295}"/>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1314A7E0-1D83-4CE0-9FFE-3EEE2B3C27E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1568895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7F85-950A-4BED-AE31-5C85DE4FA488}"/>
              </a:ext>
            </a:extLst>
          </p:cNvPr>
          <p:cNvSpPr>
            <a:spLocks noGrp="1"/>
          </p:cNvSpPr>
          <p:nvPr>
            <p:ph type="title"/>
          </p:nvPr>
        </p:nvSpPr>
        <p:spPr>
          <a:xfrm>
            <a:off x="1079501" y="1011238"/>
            <a:ext cx="3905250" cy="1292662"/>
          </a:xfrm>
        </p:spPr>
        <p:txBody>
          <a:bodyPr anchor="t"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813A008-3741-4305-8A06-C0D8404A32BB}"/>
              </a:ext>
            </a:extLst>
          </p:cNvPr>
          <p:cNvSpPr>
            <a:spLocks noGrp="1"/>
          </p:cNvSpPr>
          <p:nvPr>
            <p:ph type="pic" idx="1"/>
          </p:nvPr>
        </p:nvSpPr>
        <p:spPr>
          <a:xfrm>
            <a:off x="5537200" y="531813"/>
            <a:ext cx="6113812" cy="578484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BF2ADC63-3365-4920-AF26-600F4D2EA579}"/>
              </a:ext>
            </a:extLst>
          </p:cNvPr>
          <p:cNvSpPr>
            <a:spLocks noGrp="1"/>
          </p:cNvSpPr>
          <p:nvPr>
            <p:ph type="body" sz="half" idx="2"/>
          </p:nvPr>
        </p:nvSpPr>
        <p:spPr>
          <a:xfrm>
            <a:off x="1079500" y="2663825"/>
            <a:ext cx="3905250" cy="310515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C161BE-EF8B-4F4D-8197-61442EBC46BD}"/>
              </a:ext>
            </a:extLst>
          </p:cNvPr>
          <p:cNvSpPr>
            <a:spLocks noGrp="1"/>
          </p:cNvSpPr>
          <p:nvPr>
            <p:ph type="dt" sz="half" idx="10"/>
          </p:nvPr>
        </p:nvSpPr>
        <p:spPr>
          <a:xfrm>
            <a:off x="541338" y="6401999"/>
            <a:ext cx="2206625" cy="369332"/>
          </a:xfrm>
          <a:prstGeom prst="rect">
            <a:avLst/>
          </a:prstGeom>
        </p:spPr>
        <p:txBody>
          <a:bodyPr/>
          <a:lstStyle/>
          <a:p>
            <a:fld id="{64F0E216-BA48-4F04-AC4F-645AA0DD6AC6}" type="datetimeFigureOut">
              <a:rPr lang="en-US" smtClean="0"/>
              <a:t>4/22/2021</a:t>
            </a:fld>
            <a:endParaRPr lang="en-US"/>
          </a:p>
        </p:txBody>
      </p:sp>
      <p:sp>
        <p:nvSpPr>
          <p:cNvPr id="6" name="Footer Placeholder 5">
            <a:extLst>
              <a:ext uri="{FF2B5EF4-FFF2-40B4-BE49-F238E27FC236}">
                <a16:creationId xmlns:a16="http://schemas.microsoft.com/office/drawing/2014/main" id="{9FD37897-BFE5-414E-9334-53116988DC37}"/>
              </a:ext>
            </a:extLst>
          </p:cNvPr>
          <p:cNvSpPr>
            <a:spLocks noGrp="1"/>
          </p:cNvSpPr>
          <p:nvPr>
            <p:ph type="ftr" sz="quarter" idx="11"/>
          </p:nvPr>
        </p:nvSpPr>
        <p:spPr>
          <a:xfrm>
            <a:off x="3308350" y="6401999"/>
            <a:ext cx="5575300" cy="369332"/>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F5BF024-9A20-4B80-976D-420DCCD1616D}"/>
              </a:ext>
            </a:extLst>
          </p:cNvPr>
          <p:cNvSpPr>
            <a:spLocks noGrp="1"/>
          </p:cNvSpPr>
          <p:nvPr>
            <p:ph type="sldNum" sz="quarter" idx="12"/>
          </p:nvPr>
        </p:nvSpPr>
        <p:spPr>
          <a:xfrm>
            <a:off x="9442800" y="6401999"/>
            <a:ext cx="2208212" cy="369332"/>
          </a:xfrm>
          <a:prstGeom prst="rect">
            <a:avLst/>
          </a:prstGeom>
        </p:spPr>
        <p:txBody>
          <a:bodyPr/>
          <a:lstStyle/>
          <a:p>
            <a:fld id="{D39607A7-8386-47DB-8578-DDEDD194E5D4}" type="slidenum">
              <a:rPr lang="en-US" smtClean="0"/>
              <a:t>‹nr.›</a:t>
            </a:fld>
            <a:endParaRPr lang="en-US"/>
          </a:p>
        </p:txBody>
      </p:sp>
    </p:spTree>
    <p:extLst>
      <p:ext uri="{BB962C8B-B14F-4D97-AF65-F5344CB8AC3E}">
        <p14:creationId xmlns:p14="http://schemas.microsoft.com/office/powerpoint/2010/main" val="2941340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700152-D18D-4405-8FB2-5985831B57A0}"/>
              </a:ext>
            </a:extLst>
          </p:cNvPr>
          <p:cNvSpPr>
            <a:spLocks noGrp="1"/>
          </p:cNvSpPr>
          <p:nvPr>
            <p:ph type="title"/>
          </p:nvPr>
        </p:nvSpPr>
        <p:spPr>
          <a:xfrm>
            <a:off x="1079500" y="1011238"/>
            <a:ext cx="10026650" cy="6556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22E92E1-0C4A-474E-8E29-8DB404101BA7}"/>
              </a:ext>
            </a:extLst>
          </p:cNvPr>
          <p:cNvSpPr>
            <a:spLocks noGrp="1"/>
          </p:cNvSpPr>
          <p:nvPr>
            <p:ph type="body" idx="1"/>
          </p:nvPr>
        </p:nvSpPr>
        <p:spPr>
          <a:xfrm>
            <a:off x="1079500" y="1790700"/>
            <a:ext cx="10026650" cy="3978275"/>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22E245-B48B-4526-8D2D-9475E64B0624}"/>
              </a:ext>
            </a:extLst>
          </p:cNvPr>
          <p:cNvSpPr>
            <a:spLocks noGrp="1"/>
          </p:cNvSpPr>
          <p:nvPr>
            <p:ph type="dt" sz="half" idx="2"/>
          </p:nvPr>
        </p:nvSpPr>
        <p:spPr>
          <a:xfrm>
            <a:off x="541338" y="6401999"/>
            <a:ext cx="2206625" cy="369332"/>
          </a:xfrm>
          <a:prstGeom prst="rect">
            <a:avLst/>
          </a:prstGeom>
        </p:spPr>
        <p:txBody>
          <a:bodyPr vert="horz" lIns="0" tIns="0" rIns="0" bIns="0" rtlCol="0" anchor="ctr">
            <a:normAutofit/>
          </a:bodyPr>
          <a:lstStyle>
            <a:lvl1pPr algn="l">
              <a:defRPr sz="1000" cap="all" spc="300" baseline="0">
                <a:solidFill>
                  <a:schemeClr val="tx1">
                    <a:alpha val="70000"/>
                  </a:schemeClr>
                </a:solidFill>
              </a:defRPr>
            </a:lvl1pPr>
          </a:lstStyle>
          <a:p>
            <a:fld id="{64F0E216-BA48-4F04-AC4F-645AA0DD6AC6}" type="datetimeFigureOut">
              <a:rPr lang="en-US" smtClean="0"/>
              <a:pPr/>
              <a:t>4/22/2021</a:t>
            </a:fld>
            <a:endParaRPr lang="en-US" dirty="0"/>
          </a:p>
        </p:txBody>
      </p:sp>
      <p:sp>
        <p:nvSpPr>
          <p:cNvPr id="5" name="Footer Placeholder 4">
            <a:extLst>
              <a:ext uri="{FF2B5EF4-FFF2-40B4-BE49-F238E27FC236}">
                <a16:creationId xmlns:a16="http://schemas.microsoft.com/office/drawing/2014/main" id="{C2A0FE5C-A494-40F2-A357-786AFFA6318E}"/>
              </a:ext>
            </a:extLst>
          </p:cNvPr>
          <p:cNvSpPr>
            <a:spLocks noGrp="1"/>
          </p:cNvSpPr>
          <p:nvPr>
            <p:ph type="ftr" sz="quarter" idx="3"/>
          </p:nvPr>
        </p:nvSpPr>
        <p:spPr>
          <a:xfrm>
            <a:off x="3308350" y="6401999"/>
            <a:ext cx="5575300" cy="369332"/>
          </a:xfrm>
          <a:prstGeom prst="rect">
            <a:avLst/>
          </a:prstGeom>
        </p:spPr>
        <p:txBody>
          <a:bodyPr vert="horz" lIns="0" tIns="0" rIns="0" bIns="0" rtlCol="0" anchor="ctr">
            <a:normAutofit/>
          </a:bodyPr>
          <a:lstStyle>
            <a:lvl1pPr algn="ctr">
              <a:defRPr sz="1000" cap="all" spc="300" baseline="0">
                <a:solidFill>
                  <a:schemeClr val="tx1">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504686A1-EDE2-44D9-A671-F708A6F883D7}"/>
              </a:ext>
            </a:extLst>
          </p:cNvPr>
          <p:cNvSpPr>
            <a:spLocks noGrp="1"/>
          </p:cNvSpPr>
          <p:nvPr>
            <p:ph type="sldNum" sz="quarter" idx="4"/>
          </p:nvPr>
        </p:nvSpPr>
        <p:spPr>
          <a:xfrm>
            <a:off x="9442800" y="6401999"/>
            <a:ext cx="2208212" cy="369332"/>
          </a:xfrm>
          <a:prstGeom prst="rect">
            <a:avLst/>
          </a:prstGeom>
        </p:spPr>
        <p:txBody>
          <a:bodyPr vert="horz" lIns="0" tIns="0" rIns="0" bIns="0" rtlCol="0" anchor="ctr">
            <a:normAutofit/>
          </a:bodyPr>
          <a:lstStyle>
            <a:lvl1pPr algn="r">
              <a:defRPr sz="1000" cap="all" spc="300" baseline="0">
                <a:solidFill>
                  <a:schemeClr val="tx1">
                    <a:alpha val="70000"/>
                  </a:schemeClr>
                </a:solidFill>
              </a:defRPr>
            </a:lvl1pPr>
          </a:lstStyle>
          <a:p>
            <a:fld id="{D39607A7-8386-47DB-8578-DDEDD194E5D4}" type="slidenum">
              <a:rPr lang="en-US" smtClean="0"/>
              <a:pPr/>
              <a:t>‹nr.›</a:t>
            </a:fld>
            <a:endParaRPr lang="en-US" dirty="0"/>
          </a:p>
        </p:txBody>
      </p:sp>
    </p:spTree>
    <p:extLst>
      <p:ext uri="{BB962C8B-B14F-4D97-AF65-F5344CB8AC3E}">
        <p14:creationId xmlns:p14="http://schemas.microsoft.com/office/powerpoint/2010/main" val="470225841"/>
      </p:ext>
    </p:extLst>
  </p:cSld>
  <p:clrMap bg1="dk1" tx1="lt1" bg2="dk2" tx2="lt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defTabSz="914400" rtl="0" eaLnBrk="1" latinLnBrk="0" hangingPunct="1">
        <a:lnSpc>
          <a:spcPct val="100000"/>
        </a:lnSpc>
        <a:spcBef>
          <a:spcPct val="0"/>
        </a:spcBef>
        <a:buNone/>
        <a:defRPr sz="2800" kern="1200" cap="all" spc="400" baseline="0">
          <a:solidFill>
            <a:schemeClr val="tx1"/>
          </a:solidFill>
          <a:latin typeface="+mj-lt"/>
          <a:ea typeface="+mj-ea"/>
          <a:cs typeface="+mj-cs"/>
        </a:defRPr>
      </a:lvl1pPr>
    </p:titleStyle>
    <p:bodyStyle>
      <a:lvl1pPr marL="360000" indent="-360000" algn="l" defTabSz="914400" rtl="0" eaLnBrk="1" latinLnBrk="0" hangingPunct="1">
        <a:lnSpc>
          <a:spcPct val="125000"/>
        </a:lnSpc>
        <a:spcBef>
          <a:spcPts val="10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1pPr>
      <a:lvl2pPr marL="36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2pPr>
      <a:lvl3pPr marL="108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3pPr>
      <a:lvl4pPr marL="1080000" indent="0" algn="l" defTabSz="914400" rtl="0" eaLnBrk="1" latinLnBrk="0" hangingPunct="1">
        <a:lnSpc>
          <a:spcPct val="125000"/>
        </a:lnSpc>
        <a:spcBef>
          <a:spcPts val="500"/>
        </a:spcBef>
        <a:buClr>
          <a:schemeClr val="accent1">
            <a:lumMod val="60000"/>
            <a:lumOff val="40000"/>
          </a:schemeClr>
        </a:buClr>
        <a:buFontTx/>
        <a:buNone/>
        <a:defRPr sz="2000" i="1" kern="1200">
          <a:solidFill>
            <a:schemeClr val="tx1">
              <a:alpha val="70000"/>
            </a:schemeClr>
          </a:solidFill>
          <a:latin typeface="+mn-lt"/>
          <a:ea typeface="+mn-ea"/>
          <a:cs typeface="+mn-cs"/>
        </a:defRPr>
      </a:lvl4pPr>
      <a:lvl5pPr marL="1800000" indent="-360000" algn="l" defTabSz="914400" rtl="0" eaLnBrk="1" latinLnBrk="0" hangingPunct="1">
        <a:lnSpc>
          <a:spcPct val="125000"/>
        </a:lnSpc>
        <a:spcBef>
          <a:spcPts val="500"/>
        </a:spcBef>
        <a:buClr>
          <a:schemeClr val="accent1">
            <a:lumMod val="60000"/>
            <a:lumOff val="40000"/>
          </a:schemeClr>
        </a:buClr>
        <a:buFont typeface="Wingdings" panose="05000000000000000000" pitchFamily="2" charset="2"/>
        <a:buChar char=""/>
        <a:defRPr sz="20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hyperlink" Target="https://maken.wikiwijs.nl/176861/Periode_12_je_eigen_expressie#!page-669045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7" name="Rectangle 17">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74901F8-8117-4410-AE6F-01513B576E7B}"/>
              </a:ext>
            </a:extLst>
          </p:cNvPr>
          <p:cNvSpPr>
            <a:spLocks noGrp="1"/>
          </p:cNvSpPr>
          <p:nvPr>
            <p:ph type="ctrTitle"/>
          </p:nvPr>
        </p:nvSpPr>
        <p:spPr>
          <a:xfrm>
            <a:off x="1085851" y="1089025"/>
            <a:ext cx="4451349" cy="1532951"/>
          </a:xfrm>
        </p:spPr>
        <p:txBody>
          <a:bodyPr>
            <a:normAutofit/>
          </a:bodyPr>
          <a:lstStyle/>
          <a:p>
            <a:r>
              <a:rPr lang="nl-NL"/>
              <a:t>Introductie LOB</a:t>
            </a:r>
            <a:br>
              <a:rPr lang="nl-NL"/>
            </a:br>
            <a:r>
              <a:rPr lang="nl-NL"/>
              <a:t>Cohort 2018</a:t>
            </a:r>
            <a:endParaRPr lang="nl-NL" dirty="0"/>
          </a:p>
        </p:txBody>
      </p:sp>
      <p:sp>
        <p:nvSpPr>
          <p:cNvPr id="3" name="Ondertitel 2">
            <a:extLst>
              <a:ext uri="{FF2B5EF4-FFF2-40B4-BE49-F238E27FC236}">
                <a16:creationId xmlns:a16="http://schemas.microsoft.com/office/drawing/2014/main" id="{5BAFCF7B-EA2D-443E-AB8D-037D58921A20}"/>
              </a:ext>
            </a:extLst>
          </p:cNvPr>
          <p:cNvSpPr>
            <a:spLocks noGrp="1"/>
          </p:cNvSpPr>
          <p:nvPr>
            <p:ph type="subTitle" idx="1"/>
          </p:nvPr>
        </p:nvSpPr>
        <p:spPr>
          <a:xfrm>
            <a:off x="1085850" y="4248000"/>
            <a:ext cx="4451349" cy="1520975"/>
          </a:xfrm>
        </p:spPr>
        <p:txBody>
          <a:bodyPr>
            <a:normAutofit/>
          </a:bodyPr>
          <a:lstStyle/>
          <a:p>
            <a:r>
              <a:rPr lang="nl-NL"/>
              <a:t>Les 1 / periode 12</a:t>
            </a:r>
            <a:endParaRPr lang="nl-NL" dirty="0"/>
          </a:p>
        </p:txBody>
      </p:sp>
      <p:grpSp>
        <p:nvGrpSpPr>
          <p:cNvPr id="38" name="Group 19">
            <a:extLst>
              <a:ext uri="{FF2B5EF4-FFF2-40B4-BE49-F238E27FC236}">
                <a16:creationId xmlns:a16="http://schemas.microsoft.com/office/drawing/2014/main" id="{49E013D9-9421-47E7-9080-30F6E544BE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00275" y="2840038"/>
            <a:ext cx="2216150" cy="1177924"/>
            <a:chOff x="4987925" y="2840038"/>
            <a:chExt cx="2216150" cy="1177924"/>
          </a:xfrm>
        </p:grpSpPr>
        <p:sp>
          <p:nvSpPr>
            <p:cNvPr id="21" name="Rectangle 20">
              <a:extLst>
                <a:ext uri="{FF2B5EF4-FFF2-40B4-BE49-F238E27FC236}">
                  <a16:creationId xmlns:a16="http://schemas.microsoft.com/office/drawing/2014/main" id="{9109F7CF-3139-48B9-AF7B-9BD2941A8D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21">
              <a:extLst>
                <a:ext uri="{FF2B5EF4-FFF2-40B4-BE49-F238E27FC236}">
                  <a16:creationId xmlns:a16="http://schemas.microsoft.com/office/drawing/2014/main" id="{15A838F8-C7B5-4988-81A9-B02E6C8F9B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50208"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22">
              <a:extLst>
                <a:ext uri="{FF2B5EF4-FFF2-40B4-BE49-F238E27FC236}">
                  <a16:creationId xmlns:a16="http://schemas.microsoft.com/office/drawing/2014/main" id="{85B86A1A-402F-4AE2-B5E6-B8A5FB16CD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5469335" y="2992877"/>
              <a:ext cx="972458" cy="9195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23">
              <a:extLst>
                <a:ext uri="{FF2B5EF4-FFF2-40B4-BE49-F238E27FC236}">
                  <a16:creationId xmlns:a16="http://schemas.microsoft.com/office/drawing/2014/main" id="{44A0542D-9B1C-46B1-82B5-54470B697F1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14944" y="3117662"/>
              <a:ext cx="1009280" cy="464739"/>
              <a:chOff x="4432859" y="3200647"/>
              <a:chExt cx="1009280" cy="464739"/>
            </a:xfrm>
          </p:grpSpPr>
          <p:sp>
            <p:nvSpPr>
              <p:cNvPr id="42" name="Freeform: Shape 31">
                <a:extLst>
                  <a:ext uri="{FF2B5EF4-FFF2-40B4-BE49-F238E27FC236}">
                    <a16:creationId xmlns:a16="http://schemas.microsoft.com/office/drawing/2014/main" id="{F3AFD408-F48C-4C50-8D5E-5DD6271799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flipV="1">
                <a:off x="4977400"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3" name="Freeform: Shape 32">
                <a:extLst>
                  <a:ext uri="{FF2B5EF4-FFF2-40B4-BE49-F238E27FC236}">
                    <a16:creationId xmlns:a16="http://schemas.microsoft.com/office/drawing/2014/main" id="{9C45F007-BD45-43C0-8579-5601F9CA78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V="1">
                <a:off x="4432859" y="3200647"/>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43" name="Group 24">
              <a:extLst>
                <a:ext uri="{FF2B5EF4-FFF2-40B4-BE49-F238E27FC236}">
                  <a16:creationId xmlns:a16="http://schemas.microsoft.com/office/drawing/2014/main" id="{97131E1B-CE62-4AB1-A2D9-02E823C9B32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679979" y="2915338"/>
              <a:ext cx="1080000" cy="1080000"/>
              <a:chOff x="4497894" y="2998323"/>
              <a:chExt cx="1080000" cy="1080000"/>
            </a:xfrm>
          </p:grpSpPr>
          <p:grpSp>
            <p:nvGrpSpPr>
              <p:cNvPr id="26" name="Group 25">
                <a:extLst>
                  <a:ext uri="{FF2B5EF4-FFF2-40B4-BE49-F238E27FC236}">
                    <a16:creationId xmlns:a16="http://schemas.microsoft.com/office/drawing/2014/main" id="{745E8D88-C0BB-4D1C-B240-D441BBA6F7A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5524" y="2998323"/>
                <a:ext cx="464739" cy="1080000"/>
                <a:chOff x="4511184" y="2470620"/>
                <a:chExt cx="464739" cy="1080000"/>
              </a:xfrm>
            </p:grpSpPr>
            <p:sp>
              <p:nvSpPr>
                <p:cNvPr id="44" name="Freeform: Shape 29">
                  <a:extLst>
                    <a:ext uri="{FF2B5EF4-FFF2-40B4-BE49-F238E27FC236}">
                      <a16:creationId xmlns:a16="http://schemas.microsoft.com/office/drawing/2014/main" id="{AAB960BE-12F5-4ADA-AA9E-0EC5425641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31" name="Straight Connector 30">
                  <a:extLst>
                    <a:ext uri="{FF2B5EF4-FFF2-40B4-BE49-F238E27FC236}">
                      <a16:creationId xmlns:a16="http://schemas.microsoft.com/office/drawing/2014/main" id="{7E9BB9F7-7101-4BF3-9191-5893E4C582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D0710A9C-48A5-404F-9EC4-D486FCDFDAB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8100000" flipH="1">
                <a:off x="4542572" y="2998323"/>
                <a:ext cx="464739" cy="1080000"/>
                <a:chOff x="4511184" y="2470620"/>
                <a:chExt cx="464739" cy="1080000"/>
              </a:xfrm>
            </p:grpSpPr>
            <p:sp>
              <p:nvSpPr>
                <p:cNvPr id="28" name="Freeform: Shape 27">
                  <a:extLst>
                    <a:ext uri="{FF2B5EF4-FFF2-40B4-BE49-F238E27FC236}">
                      <a16:creationId xmlns:a16="http://schemas.microsoft.com/office/drawing/2014/main" id="{5111EC00-4B3D-478C-AD25-F35644013E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4511184" y="2990814"/>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9" name="Straight Connector 28">
                  <a:extLst>
                    <a:ext uri="{FF2B5EF4-FFF2-40B4-BE49-F238E27FC236}">
                      <a16:creationId xmlns:a16="http://schemas.microsoft.com/office/drawing/2014/main" id="{350412DA-ED08-4AFA-AED3-DFB42655D4B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V="1">
                  <a:off x="4742369" y="2470620"/>
                  <a:ext cx="0" cy="10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pic>
        <p:nvPicPr>
          <p:cNvPr id="13" name="Picture 3" descr="Afbeelding met strijkinstrument&#10;&#10;Automatisch gegenereerde beschrijving">
            <a:extLst>
              <a:ext uri="{FF2B5EF4-FFF2-40B4-BE49-F238E27FC236}">
                <a16:creationId xmlns:a16="http://schemas.microsoft.com/office/drawing/2014/main" id="{1A675111-F914-42B2-A61D-0E554559CCEF}"/>
              </a:ext>
            </a:extLst>
          </p:cNvPr>
          <p:cNvPicPr>
            <a:picLocks noChangeAspect="1"/>
          </p:cNvPicPr>
          <p:nvPr/>
        </p:nvPicPr>
        <p:blipFill rotWithShape="1">
          <a:blip r:embed="rId3"/>
          <a:srcRect l="15790" r="26491" b="-2"/>
          <a:stretch/>
        </p:blipFill>
        <p:spPr>
          <a:xfrm>
            <a:off x="6654800" y="540032"/>
            <a:ext cx="4996212" cy="5778000"/>
          </a:xfrm>
          <a:prstGeom prst="rect">
            <a:avLst/>
          </a:prstGeom>
        </p:spPr>
      </p:pic>
    </p:spTree>
    <p:extLst>
      <p:ext uri="{BB962C8B-B14F-4D97-AF65-F5344CB8AC3E}">
        <p14:creationId xmlns:p14="http://schemas.microsoft.com/office/powerpoint/2010/main" val="631236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701C0CAB-6A03-4C6A-9FAA-219847753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F982E0B2-AA9C-441C-A08E-A9DF9CF12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28046" y="4869342"/>
            <a:ext cx="1623711" cy="630920"/>
            <a:chOff x="9588346" y="4824892"/>
            <a:chExt cx="1623711" cy="630920"/>
          </a:xfrm>
        </p:grpSpPr>
        <p:sp>
          <p:nvSpPr>
            <p:cNvPr id="10" name="Freeform: Shape 9">
              <a:extLst>
                <a:ext uri="{FF2B5EF4-FFF2-40B4-BE49-F238E27FC236}">
                  <a16:creationId xmlns:a16="http://schemas.microsoft.com/office/drawing/2014/main" id="{A4A2E074-C10D-4C57-AB72-B631E4D7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0B037EB3-1772-4BA8-A95A-E5DBDFEA32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10112436" y="4359902"/>
              <a:ext cx="571820" cy="1620000"/>
              <a:chOff x="8482785" y="4330454"/>
              <a:chExt cx="571820" cy="1620000"/>
            </a:xfrm>
          </p:grpSpPr>
          <p:sp>
            <p:nvSpPr>
              <p:cNvPr id="12" name="Freeform: Shape 11">
                <a:extLst>
                  <a:ext uri="{FF2B5EF4-FFF2-40B4-BE49-F238E27FC236}">
                    <a16:creationId xmlns:a16="http://schemas.microsoft.com/office/drawing/2014/main" id="{A1F47AC1-63D0-47F3-9728-1A0A05434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Connector 12">
                <a:extLst>
                  <a:ext uri="{FF2B5EF4-FFF2-40B4-BE49-F238E27FC236}">
                    <a16:creationId xmlns:a16="http://schemas.microsoft.com/office/drawing/2014/main" id="{803A57D6-0C36-4560-A08A-16768551EF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useBgFill="1">
        <p:nvSpPr>
          <p:cNvPr id="15" name="Rectangle 14">
            <a:extLst>
              <a:ext uri="{FF2B5EF4-FFF2-40B4-BE49-F238E27FC236}">
                <a16:creationId xmlns:a16="http://schemas.microsoft.com/office/drawing/2014/main" id="{CA5B2A81-2C8E-4963-AFD4-E539D168B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C1154F1-D60E-4B64-B934-E5438B55CCC6}"/>
              </a:ext>
            </a:extLst>
          </p:cNvPr>
          <p:cNvSpPr>
            <a:spLocks noGrp="1"/>
          </p:cNvSpPr>
          <p:nvPr>
            <p:ph type="title"/>
          </p:nvPr>
        </p:nvSpPr>
        <p:spPr>
          <a:xfrm>
            <a:off x="1082269" y="1079500"/>
            <a:ext cx="4449086" cy="2138400"/>
          </a:xfrm>
        </p:spPr>
        <p:txBody>
          <a:bodyPr vert="horz" lIns="0" tIns="0" rIns="0" bIns="0" rtlCol="0" anchor="b" anchorCtr="0">
            <a:normAutofit/>
          </a:bodyPr>
          <a:lstStyle/>
          <a:p>
            <a:r>
              <a:rPr lang="en-US" dirty="0" err="1"/>
              <a:t>Opdracht</a:t>
            </a:r>
            <a:br>
              <a:rPr lang="en-US" dirty="0"/>
            </a:br>
            <a:r>
              <a:rPr lang="en-US" dirty="0"/>
              <a:t>Hoe </a:t>
            </a:r>
            <a:r>
              <a:rPr lang="en-US" dirty="0" err="1"/>
              <a:t>maak</a:t>
            </a:r>
            <a:r>
              <a:rPr lang="en-US" dirty="0"/>
              <a:t> </a:t>
            </a:r>
            <a:r>
              <a:rPr lang="en-US" dirty="0" err="1"/>
              <a:t>ik</a:t>
            </a:r>
            <a:r>
              <a:rPr lang="en-US" dirty="0"/>
              <a:t> </a:t>
            </a:r>
            <a:r>
              <a:rPr lang="en-US" dirty="0" err="1"/>
              <a:t>keuzes</a:t>
            </a:r>
            <a:r>
              <a:rPr lang="en-US" dirty="0"/>
              <a:t>?</a:t>
            </a:r>
          </a:p>
        </p:txBody>
      </p:sp>
      <p:cxnSp>
        <p:nvCxnSpPr>
          <p:cNvPr id="17" name="Straight Connector 16">
            <a:extLst>
              <a:ext uri="{FF2B5EF4-FFF2-40B4-BE49-F238E27FC236}">
                <a16:creationId xmlns:a16="http://schemas.microsoft.com/office/drawing/2014/main" id="{9E7C23BC-DAA6-40E1-8166-B8C4439D143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036812"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4BFBEA9A-41AB-40CC-8646-BEC94B8108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46799" y="398522"/>
            <a:ext cx="6057005" cy="6145130"/>
            <a:chOff x="23944" y="398522"/>
            <a:chExt cx="6057005" cy="6145130"/>
          </a:xfrm>
        </p:grpSpPr>
        <p:sp>
          <p:nvSpPr>
            <p:cNvPr id="20" name="Freeform: Shape 19">
              <a:extLst>
                <a:ext uri="{FF2B5EF4-FFF2-40B4-BE49-F238E27FC236}">
                  <a16:creationId xmlns:a16="http://schemas.microsoft.com/office/drawing/2014/main" id="{7BFC8DBF-D3B3-40ED-B1B1-97E9B9294B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H="1" flipV="1">
              <a:off x="599282" y="56536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1" name="Oval 20">
              <a:extLst>
                <a:ext uri="{FF2B5EF4-FFF2-40B4-BE49-F238E27FC236}">
                  <a16:creationId xmlns:a16="http://schemas.microsoft.com/office/drawing/2014/main" id="{403837FC-B0B3-454F-A7F8-4780E10084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02787" y="602787"/>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Freeform: Shape 21">
              <a:extLst>
                <a:ext uri="{FF2B5EF4-FFF2-40B4-BE49-F238E27FC236}">
                  <a16:creationId xmlns:a16="http://schemas.microsoft.com/office/drawing/2014/main" id="{5CD41229-0B4D-429D-ABA2-DFEE744F0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363544" y="4750791"/>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7C1C8157-1736-46B8-A046-C5B9ED0BF7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467010" y="3303077"/>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32D76545-85F7-403B-846E-1FAFCA9DC3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flipV="1">
              <a:off x="3294203" y="3143887"/>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25" name="Oval 24">
              <a:extLst>
                <a:ext uri="{FF2B5EF4-FFF2-40B4-BE49-F238E27FC236}">
                  <a16:creationId xmlns:a16="http://schemas.microsoft.com/office/drawing/2014/main" id="{281688D3-C12D-4823-8518-7D5F1FCBA2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237891" y="5998972"/>
              <a:ext cx="340415" cy="340415"/>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Freeform: Shape 25">
              <a:extLst>
                <a:ext uri="{FF2B5EF4-FFF2-40B4-BE49-F238E27FC236}">
                  <a16:creationId xmlns:a16="http://schemas.microsoft.com/office/drawing/2014/main" id="{96FEB2EB-3D64-4CB4-9733-8412E96F3F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H="1">
              <a:off x="4031566" y="39164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5F55E5D-86A6-44D5-99C2-8D99E970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4142264" y="2322381"/>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C5C1104D-2F22-4C28-9BEE-1FB43417CC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flipV="1">
              <a:off x="2804199" y="3252258"/>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134" name="Group 28">
              <a:extLst>
                <a:ext uri="{FF2B5EF4-FFF2-40B4-BE49-F238E27FC236}">
                  <a16:creationId xmlns:a16="http://schemas.microsoft.com/office/drawing/2014/main" id="{80ED6988-B3C0-4D19-B271-BF6DFE37AB2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3944" y="506877"/>
              <a:ext cx="6057005" cy="5852220"/>
              <a:chOff x="23944" y="506877"/>
              <a:chExt cx="6057005" cy="5852220"/>
            </a:xfrm>
          </p:grpSpPr>
          <p:grpSp>
            <p:nvGrpSpPr>
              <p:cNvPr id="135" name="Group 29">
                <a:extLst>
                  <a:ext uri="{FF2B5EF4-FFF2-40B4-BE49-F238E27FC236}">
                    <a16:creationId xmlns:a16="http://schemas.microsoft.com/office/drawing/2014/main" id="{5CBA29CD-2CA9-438B-A0A8-4092E4886CB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769226" y="3085483"/>
                <a:ext cx="464739" cy="900000"/>
                <a:chOff x="2769226" y="3085483"/>
                <a:chExt cx="464739" cy="900000"/>
              </a:xfrm>
            </p:grpSpPr>
            <p:sp>
              <p:nvSpPr>
                <p:cNvPr id="71" name="Freeform: Shape 70">
                  <a:extLst>
                    <a:ext uri="{FF2B5EF4-FFF2-40B4-BE49-F238E27FC236}">
                      <a16:creationId xmlns:a16="http://schemas.microsoft.com/office/drawing/2014/main" id="{A66A0513-00D6-4247-8401-D05A394206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flipV="1">
                  <a:off x="2769226" y="3216679"/>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72" name="Straight Connector 71">
                  <a:extLst>
                    <a:ext uri="{FF2B5EF4-FFF2-40B4-BE49-F238E27FC236}">
                      <a16:creationId xmlns:a16="http://schemas.microsoft.com/office/drawing/2014/main" id="{1A99E274-1BBF-45F4-8E15-6F92750C09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V="1">
                  <a:off x="3087425" y="3085483"/>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Group 30">
                <a:extLst>
                  <a:ext uri="{FF2B5EF4-FFF2-40B4-BE49-F238E27FC236}">
                    <a16:creationId xmlns:a16="http://schemas.microsoft.com/office/drawing/2014/main" id="{0D107FC2-1407-4315-8DAC-DAA69247BCB5}"/>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3944" y="564687"/>
                <a:ext cx="3673900" cy="5794410"/>
                <a:chOff x="23944" y="564687"/>
                <a:chExt cx="3673900" cy="5794410"/>
              </a:xfrm>
            </p:grpSpPr>
            <p:grpSp>
              <p:nvGrpSpPr>
                <p:cNvPr id="52" name="Group 51">
                  <a:extLst>
                    <a:ext uri="{FF2B5EF4-FFF2-40B4-BE49-F238E27FC236}">
                      <a16:creationId xmlns:a16="http://schemas.microsoft.com/office/drawing/2014/main" id="{924C5C12-AD81-495B-AFA2-5E3C0EDA3D5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flipV="1">
                  <a:off x="717090" y="150866"/>
                  <a:ext cx="2287608" cy="3673900"/>
                  <a:chOff x="-6080955" y="3437416"/>
                  <a:chExt cx="2287608" cy="3673900"/>
                </a:xfrm>
              </p:grpSpPr>
              <p:cxnSp>
                <p:nvCxnSpPr>
                  <p:cNvPr id="63" name="Straight Connector 62">
                    <a:extLst>
                      <a:ext uri="{FF2B5EF4-FFF2-40B4-BE49-F238E27FC236}">
                        <a16:creationId xmlns:a16="http://schemas.microsoft.com/office/drawing/2014/main" id="{F72EB2BA-2263-4C36-80EC-7BA800D8CD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Freeform: Shape 63">
                    <a:extLst>
                      <a:ext uri="{FF2B5EF4-FFF2-40B4-BE49-F238E27FC236}">
                        <a16:creationId xmlns:a16="http://schemas.microsoft.com/office/drawing/2014/main" id="{305C2CA5-E851-4A71-A524-F13A507C4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Freeform: Shape 64">
                    <a:extLst>
                      <a:ext uri="{FF2B5EF4-FFF2-40B4-BE49-F238E27FC236}">
                        <a16:creationId xmlns:a16="http://schemas.microsoft.com/office/drawing/2014/main" id="{7248E282-CB63-4EF0-BB3C-D1871FA64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6" name="Freeform: Shape 65">
                    <a:extLst>
                      <a:ext uri="{FF2B5EF4-FFF2-40B4-BE49-F238E27FC236}">
                        <a16:creationId xmlns:a16="http://schemas.microsoft.com/office/drawing/2014/main" id="{C2BAAC81-BACE-416F-B512-FC0125EB06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Freeform: Shape 66">
                    <a:extLst>
                      <a:ext uri="{FF2B5EF4-FFF2-40B4-BE49-F238E27FC236}">
                        <a16:creationId xmlns:a16="http://schemas.microsoft.com/office/drawing/2014/main" id="{1E6D42B9-F776-4733-B2C9-C6E623C3E5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8" name="Freeform: Shape 67">
                    <a:extLst>
                      <a:ext uri="{FF2B5EF4-FFF2-40B4-BE49-F238E27FC236}">
                        <a16:creationId xmlns:a16="http://schemas.microsoft.com/office/drawing/2014/main" id="{469FD8DC-E3FE-44AE-9BD5-BF4238FE97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9" name="Freeform: Shape 68">
                    <a:extLst>
                      <a:ext uri="{FF2B5EF4-FFF2-40B4-BE49-F238E27FC236}">
                        <a16:creationId xmlns:a16="http://schemas.microsoft.com/office/drawing/2014/main" id="{AF2169CE-67B3-4A1E-AF2A-FD8D64F46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0" name="Freeform: Shape 69">
                    <a:extLst>
                      <a:ext uri="{FF2B5EF4-FFF2-40B4-BE49-F238E27FC236}">
                        <a16:creationId xmlns:a16="http://schemas.microsoft.com/office/drawing/2014/main" id="{BC8C74F9-4743-4E90-BEF2-A9359B181F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53" name="Oval 52">
                  <a:extLst>
                    <a:ext uri="{FF2B5EF4-FFF2-40B4-BE49-F238E27FC236}">
                      <a16:creationId xmlns:a16="http://schemas.microsoft.com/office/drawing/2014/main" id="{5DB855AF-7C82-425E-948E-9FE4ABE6BA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4687" y="564687"/>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36" name="Group 53">
                  <a:extLst>
                    <a:ext uri="{FF2B5EF4-FFF2-40B4-BE49-F238E27FC236}">
                      <a16:creationId xmlns:a16="http://schemas.microsoft.com/office/drawing/2014/main" id="{F4DBD6AB-8B9C-4679-9D17-963318B11BED}"/>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471900" y="4361866"/>
                  <a:ext cx="1785983" cy="2208479"/>
                  <a:chOff x="2725201" y="4453039"/>
                  <a:chExt cx="1785983" cy="2208479"/>
                </a:xfrm>
              </p:grpSpPr>
              <p:cxnSp>
                <p:nvCxnSpPr>
                  <p:cNvPr id="137" name="Straight Connector 57">
                    <a:extLst>
                      <a:ext uri="{FF2B5EF4-FFF2-40B4-BE49-F238E27FC236}">
                        <a16:creationId xmlns:a16="http://schemas.microsoft.com/office/drawing/2014/main" id="{72EAF805-66BB-45C4-BE7B-AD84558D34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58">
                    <a:extLst>
                      <a:ext uri="{FF2B5EF4-FFF2-40B4-BE49-F238E27FC236}">
                        <a16:creationId xmlns:a16="http://schemas.microsoft.com/office/drawing/2014/main" id="{DCA536F2-CEF5-4B0D-A0EC-E36F9E7D37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Freeform: Shape 59">
                    <a:extLst>
                      <a:ext uri="{FF2B5EF4-FFF2-40B4-BE49-F238E27FC236}">
                        <a16:creationId xmlns:a16="http://schemas.microsoft.com/office/drawing/2014/main" id="{BE61E6E6-EA62-44C4-B545-B45973D74E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61" name="Rectangle 30">
                    <a:extLst>
                      <a:ext uri="{FF2B5EF4-FFF2-40B4-BE49-F238E27FC236}">
                        <a16:creationId xmlns:a16="http://schemas.microsoft.com/office/drawing/2014/main" id="{063C5484-0779-4A1B-96E6-48117E6B18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30">
                    <a:extLst>
                      <a:ext uri="{FF2B5EF4-FFF2-40B4-BE49-F238E27FC236}">
                        <a16:creationId xmlns:a16="http://schemas.microsoft.com/office/drawing/2014/main" id="{25B834A7-3161-4E76-8658-0D9F26BFBC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9" name="Group 54">
                  <a:extLst>
                    <a:ext uri="{FF2B5EF4-FFF2-40B4-BE49-F238E27FC236}">
                      <a16:creationId xmlns:a16="http://schemas.microsoft.com/office/drawing/2014/main" id="{24FC6B3D-92B9-4364-B905-35B4292C8A8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6200000">
                  <a:off x="1580551" y="3113335"/>
                  <a:ext cx="571820" cy="1620000"/>
                  <a:chOff x="8482785" y="4330454"/>
                  <a:chExt cx="571820" cy="1620000"/>
                </a:xfrm>
              </p:grpSpPr>
              <p:sp>
                <p:nvSpPr>
                  <p:cNvPr id="56" name="Freeform: Shape 55">
                    <a:extLst>
                      <a:ext uri="{FF2B5EF4-FFF2-40B4-BE49-F238E27FC236}">
                        <a16:creationId xmlns:a16="http://schemas.microsoft.com/office/drawing/2014/main" id="{27C91376-6E7C-4BE2-B64F-65A792395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57" name="Straight Connector 56">
                    <a:extLst>
                      <a:ext uri="{FF2B5EF4-FFF2-40B4-BE49-F238E27FC236}">
                        <a16:creationId xmlns:a16="http://schemas.microsoft.com/office/drawing/2014/main" id="{8F134B6B-EE06-42FA-841B-BB08693C94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32" name="Group 31">
                <a:extLst>
                  <a:ext uri="{FF2B5EF4-FFF2-40B4-BE49-F238E27FC236}">
                    <a16:creationId xmlns:a16="http://schemas.microsoft.com/office/drawing/2014/main" id="{2D7C66D6-AEA3-4F41-A981-16BF6D450B5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07049" y="506877"/>
                <a:ext cx="3673900" cy="5794410"/>
                <a:chOff x="2407049" y="506877"/>
                <a:chExt cx="3673900" cy="5794410"/>
              </a:xfrm>
            </p:grpSpPr>
            <p:grpSp>
              <p:nvGrpSpPr>
                <p:cNvPr id="33" name="Group 32">
                  <a:extLst>
                    <a:ext uri="{FF2B5EF4-FFF2-40B4-BE49-F238E27FC236}">
                      <a16:creationId xmlns:a16="http://schemas.microsoft.com/office/drawing/2014/main" id="{A40902E0-0ADC-4B9C-BA1D-FA3ED5B70C6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flipH="1" flipV="1">
                  <a:off x="3100195" y="3041208"/>
                  <a:ext cx="2287608" cy="3673900"/>
                  <a:chOff x="-6080955" y="3437416"/>
                  <a:chExt cx="2287608" cy="3673900"/>
                </a:xfrm>
              </p:grpSpPr>
              <p:cxnSp>
                <p:nvCxnSpPr>
                  <p:cNvPr id="140" name="Straight Connector 43">
                    <a:extLst>
                      <a:ext uri="{FF2B5EF4-FFF2-40B4-BE49-F238E27FC236}">
                        <a16:creationId xmlns:a16="http://schemas.microsoft.com/office/drawing/2014/main" id="{99D230A3-CB88-42BE-86C6-98A1B7E409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Freeform: Shape 44">
                    <a:extLst>
                      <a:ext uri="{FF2B5EF4-FFF2-40B4-BE49-F238E27FC236}">
                        <a16:creationId xmlns:a16="http://schemas.microsoft.com/office/drawing/2014/main" id="{B645BDE8-664D-4648-BDAA-0EDB9C8CBA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reeform: Shape 45">
                    <a:extLst>
                      <a:ext uri="{FF2B5EF4-FFF2-40B4-BE49-F238E27FC236}">
                        <a16:creationId xmlns:a16="http://schemas.microsoft.com/office/drawing/2014/main" id="{417F6B73-CB6B-47FC-833B-0D07869AD5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7" name="Freeform: Shape 46">
                    <a:extLst>
                      <a:ext uri="{FF2B5EF4-FFF2-40B4-BE49-F238E27FC236}">
                        <a16:creationId xmlns:a16="http://schemas.microsoft.com/office/drawing/2014/main" id="{A80133C7-BD97-428F-810E-F4F858A549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Freeform: Shape 47">
                    <a:extLst>
                      <a:ext uri="{FF2B5EF4-FFF2-40B4-BE49-F238E27FC236}">
                        <a16:creationId xmlns:a16="http://schemas.microsoft.com/office/drawing/2014/main" id="{CD96857E-2E6F-4A37-B967-FB3DF7369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Freeform: Shape 48">
                    <a:extLst>
                      <a:ext uri="{FF2B5EF4-FFF2-40B4-BE49-F238E27FC236}">
                        <a16:creationId xmlns:a16="http://schemas.microsoft.com/office/drawing/2014/main" id="{B457B4D1-0552-4525-AF03-76536F0F02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Freeform: Shape 49">
                    <a:extLst>
                      <a:ext uri="{FF2B5EF4-FFF2-40B4-BE49-F238E27FC236}">
                        <a16:creationId xmlns:a16="http://schemas.microsoft.com/office/drawing/2014/main" id="{A115CA68-C108-4D8D-B922-DE38FF5502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Freeform: Shape 50">
                    <a:extLst>
                      <a:ext uri="{FF2B5EF4-FFF2-40B4-BE49-F238E27FC236}">
                        <a16:creationId xmlns:a16="http://schemas.microsoft.com/office/drawing/2014/main" id="{226867DA-4CF0-40B6-8D62-C41F71152F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4" name="Oval 33">
                  <a:extLst>
                    <a:ext uri="{FF2B5EF4-FFF2-40B4-BE49-F238E27FC236}">
                      <a16:creationId xmlns:a16="http://schemas.microsoft.com/office/drawing/2014/main" id="{64339DD2-2161-409D-971B-43EA932E1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199791" y="5960872"/>
                  <a:ext cx="340415" cy="34041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5" name="Group 34">
                  <a:extLst>
                    <a:ext uri="{FF2B5EF4-FFF2-40B4-BE49-F238E27FC236}">
                      <a16:creationId xmlns:a16="http://schemas.microsoft.com/office/drawing/2014/main" id="{93942CDB-0BBF-40A8-9124-B3DC2B78BB2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3847010" y="295629"/>
                  <a:ext cx="1785983" cy="2208479"/>
                  <a:chOff x="2725201" y="4453039"/>
                  <a:chExt cx="1785983" cy="2208479"/>
                </a:xfrm>
              </p:grpSpPr>
              <p:cxnSp>
                <p:nvCxnSpPr>
                  <p:cNvPr id="39" name="Straight Connector 38">
                    <a:extLst>
                      <a:ext uri="{FF2B5EF4-FFF2-40B4-BE49-F238E27FC236}">
                        <a16:creationId xmlns:a16="http://schemas.microsoft.com/office/drawing/2014/main" id="{11A385A5-D155-4703-ABC9-7F41AE8538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39">
                    <a:extLst>
                      <a:ext uri="{FF2B5EF4-FFF2-40B4-BE49-F238E27FC236}">
                        <a16:creationId xmlns:a16="http://schemas.microsoft.com/office/drawing/2014/main" id="{6C1F984B-331D-4997-9F9E-249560EBAA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Freeform: Shape 40">
                    <a:extLst>
                      <a:ext uri="{FF2B5EF4-FFF2-40B4-BE49-F238E27FC236}">
                        <a16:creationId xmlns:a16="http://schemas.microsoft.com/office/drawing/2014/main" id="{2616A463-0BE2-461B-9F9A-5F6B3848C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42" name="Rectangle 30">
                    <a:extLst>
                      <a:ext uri="{FF2B5EF4-FFF2-40B4-BE49-F238E27FC236}">
                        <a16:creationId xmlns:a16="http://schemas.microsoft.com/office/drawing/2014/main" id="{837EA0F1-386F-45D8-A836-009430799E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0">
                    <a:extLst>
                      <a:ext uri="{FF2B5EF4-FFF2-40B4-BE49-F238E27FC236}">
                        <a16:creationId xmlns:a16="http://schemas.microsoft.com/office/drawing/2014/main" id="{2D79A805-C838-4F59-91DA-DDC105F57D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CFB5FDEC-4D27-4D2E-A659-84B6C62F3F5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5400000">
                  <a:off x="3952522" y="2132639"/>
                  <a:ext cx="571820" cy="1620000"/>
                  <a:chOff x="8482785" y="4330454"/>
                  <a:chExt cx="571820" cy="1620000"/>
                </a:xfrm>
              </p:grpSpPr>
              <p:sp>
                <p:nvSpPr>
                  <p:cNvPr id="37" name="Freeform: Shape 36">
                    <a:extLst>
                      <a:ext uri="{FF2B5EF4-FFF2-40B4-BE49-F238E27FC236}">
                        <a16:creationId xmlns:a16="http://schemas.microsoft.com/office/drawing/2014/main" id="{0CB1C913-4FBC-4AFD-9056-96C34EAFC7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8" name="Straight Connector 37">
                    <a:extLst>
                      <a:ext uri="{FF2B5EF4-FFF2-40B4-BE49-F238E27FC236}">
                        <a16:creationId xmlns:a16="http://schemas.microsoft.com/office/drawing/2014/main" id="{FDF3CB96-5BF2-4F28-9C67-FBF9E19E0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spTree>
    <p:extLst>
      <p:ext uri="{BB962C8B-B14F-4D97-AF65-F5344CB8AC3E}">
        <p14:creationId xmlns:p14="http://schemas.microsoft.com/office/powerpoint/2010/main" val="2294912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el 2">
            <a:extLst>
              <a:ext uri="{FF2B5EF4-FFF2-40B4-BE49-F238E27FC236}">
                <a16:creationId xmlns:a16="http://schemas.microsoft.com/office/drawing/2014/main" id="{47BB5485-9B1C-409A-8194-B60390FEB52F}"/>
              </a:ext>
            </a:extLst>
          </p:cNvPr>
          <p:cNvSpPr>
            <a:spLocks noGrp="1"/>
          </p:cNvSpPr>
          <p:nvPr>
            <p:ph type="title"/>
          </p:nvPr>
        </p:nvSpPr>
        <p:spPr>
          <a:xfrm>
            <a:off x="1078100" y="542671"/>
            <a:ext cx="10026650" cy="1124202"/>
          </a:xfrm>
        </p:spPr>
        <p:txBody>
          <a:bodyPr wrap="square" anchor="ctr">
            <a:normAutofit/>
          </a:bodyPr>
          <a:lstStyle/>
          <a:p>
            <a:pPr algn="ctr"/>
            <a:r>
              <a:rPr lang="nl-NL"/>
              <a:t>Afsluiting</a:t>
            </a:r>
          </a:p>
        </p:txBody>
      </p:sp>
      <p:sp useBgFill="1">
        <p:nvSpPr>
          <p:cNvPr id="15" name="Rectangle 11">
            <a:extLst>
              <a:ext uri="{FF2B5EF4-FFF2-40B4-BE49-F238E27FC236}">
                <a16:creationId xmlns:a16="http://schemas.microsoft.com/office/drawing/2014/main" id="{F883A8D1-ED1B-47A1-AA44-289C080ED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52664"/>
            <a:ext cx="12192000" cy="4605336"/>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graphicFrame>
        <p:nvGraphicFramePr>
          <p:cNvPr id="16" name="Tijdelijke aanduiding voor inhoud 3">
            <a:extLst>
              <a:ext uri="{FF2B5EF4-FFF2-40B4-BE49-F238E27FC236}">
                <a16:creationId xmlns:a16="http://schemas.microsoft.com/office/drawing/2014/main" id="{BF9DC215-4FC2-4CFE-B94C-D88EE0583826}"/>
              </a:ext>
            </a:extLst>
          </p:cNvPr>
          <p:cNvGraphicFramePr>
            <a:graphicFrameLocks noGrp="1"/>
          </p:cNvGraphicFramePr>
          <p:nvPr>
            <p:ph idx="1"/>
            <p:extLst>
              <p:ext uri="{D42A27DB-BD31-4B8C-83A1-F6EECF244321}">
                <p14:modId xmlns:p14="http://schemas.microsoft.com/office/powerpoint/2010/main" val="65111507"/>
              </p:ext>
            </p:extLst>
          </p:nvPr>
        </p:nvGraphicFramePr>
        <p:xfrm>
          <a:off x="541338" y="2843212"/>
          <a:ext cx="11109674" cy="3472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57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FA58955-5C31-4D03-A591-17BED7CD303D}"/>
              </a:ext>
            </a:extLst>
          </p:cNvPr>
          <p:cNvSpPr>
            <a:spLocks noGrp="1"/>
          </p:cNvSpPr>
          <p:nvPr>
            <p:ph type="title"/>
          </p:nvPr>
        </p:nvSpPr>
        <p:spPr>
          <a:xfrm>
            <a:off x="1078100" y="542671"/>
            <a:ext cx="10026650" cy="1124202"/>
          </a:xfrm>
        </p:spPr>
        <p:txBody>
          <a:bodyPr wrap="square" anchor="ctr">
            <a:normAutofit/>
          </a:bodyPr>
          <a:lstStyle/>
          <a:p>
            <a:pPr algn="ctr"/>
            <a:r>
              <a:rPr lang="nl-NL" dirty="0"/>
              <a:t>Programma</a:t>
            </a:r>
            <a:br>
              <a:rPr lang="nl-NL" dirty="0"/>
            </a:br>
            <a:endParaRPr lang="nl-NL"/>
          </a:p>
        </p:txBody>
      </p:sp>
      <p:sp useBgFill="1">
        <p:nvSpPr>
          <p:cNvPr id="11" name="Rectangle 10">
            <a:extLst>
              <a:ext uri="{FF2B5EF4-FFF2-40B4-BE49-F238E27FC236}">
                <a16:creationId xmlns:a16="http://schemas.microsoft.com/office/drawing/2014/main" id="{F883A8D1-ED1B-47A1-AA44-289C080ED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52664"/>
            <a:ext cx="12192000" cy="4605336"/>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alpha val="20000"/>
                </a:schemeClr>
              </a:solidFill>
            </a:endParaRPr>
          </a:p>
        </p:txBody>
      </p:sp>
      <p:graphicFrame>
        <p:nvGraphicFramePr>
          <p:cNvPr id="5" name="Tijdelijke aanduiding voor inhoud 2">
            <a:extLst>
              <a:ext uri="{FF2B5EF4-FFF2-40B4-BE49-F238E27FC236}">
                <a16:creationId xmlns:a16="http://schemas.microsoft.com/office/drawing/2014/main" id="{41E25E3D-D72D-46AB-B02C-05195F4E02C4}"/>
              </a:ext>
            </a:extLst>
          </p:cNvPr>
          <p:cNvGraphicFramePr>
            <a:graphicFrameLocks noGrp="1"/>
          </p:cNvGraphicFramePr>
          <p:nvPr>
            <p:ph idx="1"/>
            <p:extLst>
              <p:ext uri="{D42A27DB-BD31-4B8C-83A1-F6EECF244321}">
                <p14:modId xmlns:p14="http://schemas.microsoft.com/office/powerpoint/2010/main" val="1144073607"/>
              </p:ext>
            </p:extLst>
          </p:nvPr>
        </p:nvGraphicFramePr>
        <p:xfrm>
          <a:off x="541338" y="2843212"/>
          <a:ext cx="11109674" cy="3472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5225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ADD72DC-CC5F-44D6-97D3-79407D4FF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1058433"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2" name="Freeform: Shape 11">
            <a:extLst>
              <a:ext uri="{FF2B5EF4-FFF2-40B4-BE49-F238E27FC236}">
                <a16:creationId xmlns:a16="http://schemas.microsoft.com/office/drawing/2014/main" id="{B083E179-CF1F-4694-AEAB-6931C9B31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a:off x="388193"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EE6257A7-D071-42C9-8560-75A6EAE2771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854399" y="71786"/>
            <a:ext cx="2287608" cy="3673900"/>
            <a:chOff x="-6080955" y="3437416"/>
            <a:chExt cx="2287608" cy="3673900"/>
          </a:xfrm>
        </p:grpSpPr>
        <p:cxnSp>
          <p:nvCxnSpPr>
            <p:cNvPr id="15" name="Straight Connector 14">
              <a:extLst>
                <a:ext uri="{FF2B5EF4-FFF2-40B4-BE49-F238E27FC236}">
                  <a16:creationId xmlns:a16="http://schemas.microsoft.com/office/drawing/2014/main" id="{52115B20-516B-48FE-ABF8-0300640B54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Freeform: Shape 15">
              <a:extLst>
                <a:ext uri="{FF2B5EF4-FFF2-40B4-BE49-F238E27FC236}">
                  <a16:creationId xmlns:a16="http://schemas.microsoft.com/office/drawing/2014/main" id="{572F2AC0-C134-4522-9F34-10107EC526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Freeform: Shape 16">
              <a:extLst>
                <a:ext uri="{FF2B5EF4-FFF2-40B4-BE49-F238E27FC236}">
                  <a16:creationId xmlns:a16="http://schemas.microsoft.com/office/drawing/2014/main" id="{0EA2E5B3-77CC-4AA0-A77A-5D95FCDD5E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2005C810-6BE0-4E85-BA3D-785C45D9B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Freeform: Shape 18">
              <a:extLst>
                <a:ext uri="{FF2B5EF4-FFF2-40B4-BE49-F238E27FC236}">
                  <a16:creationId xmlns:a16="http://schemas.microsoft.com/office/drawing/2014/main" id="{D4ECB930-9F06-48DB-86D3-75A7E6A2C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reeform: Shape 19">
              <a:extLst>
                <a:ext uri="{FF2B5EF4-FFF2-40B4-BE49-F238E27FC236}">
                  <a16:creationId xmlns:a16="http://schemas.microsoft.com/office/drawing/2014/main" id="{C9116707-08B8-43A2-8DCB-845D77ABAA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Freeform: Shape 20">
              <a:extLst>
                <a:ext uri="{FF2B5EF4-FFF2-40B4-BE49-F238E27FC236}">
                  <a16:creationId xmlns:a16="http://schemas.microsoft.com/office/drawing/2014/main" id="{2E7DC9CC-81EB-48D8-AC44-C99F47742E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Shape 21">
              <a:extLst>
                <a:ext uri="{FF2B5EF4-FFF2-40B4-BE49-F238E27FC236}">
                  <a16:creationId xmlns:a16="http://schemas.microsoft.com/office/drawing/2014/main" id="{23E2C41B-8946-4545-9CF1-997818234F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4" name="Freeform: Shape 23">
            <a:extLst>
              <a:ext uri="{FF2B5EF4-FFF2-40B4-BE49-F238E27FC236}">
                <a16:creationId xmlns:a16="http://schemas.microsoft.com/office/drawing/2014/main" id="{8AD7D35B-560E-435E-B0FD-0F84A2E6C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V="1">
            <a:off x="8942212" y="184491"/>
            <a:ext cx="2287608" cy="3232926"/>
          </a:xfrm>
          <a:custGeom>
            <a:avLst/>
            <a:gdLst>
              <a:gd name="connsiteX0" fmla="*/ 1143804 w 2287608"/>
              <a:gd name="connsiteY0" fmla="*/ 1916209 h 3232926"/>
              <a:gd name="connsiteX1" fmla="*/ 1140311 w 2287608"/>
              <a:gd name="connsiteY1" fmla="*/ 1919384 h 3232926"/>
              <a:gd name="connsiteX2" fmla="*/ 1136818 w 2287608"/>
              <a:gd name="connsiteY2" fmla="*/ 1916209 h 3232926"/>
              <a:gd name="connsiteX3" fmla="*/ 1136818 w 2287608"/>
              <a:gd name="connsiteY3" fmla="*/ 1922559 h 3232926"/>
              <a:gd name="connsiteX4" fmla="*/ 1117018 w 2287608"/>
              <a:gd name="connsiteY4" fmla="*/ 1940554 h 3232926"/>
              <a:gd name="connsiteX5" fmla="*/ 854401 w 2287608"/>
              <a:gd name="connsiteY5" fmla="*/ 2574568 h 3232926"/>
              <a:gd name="connsiteX6" fmla="*/ 1117018 w 2287608"/>
              <a:gd name="connsiteY6" fmla="*/ 3208581 h 3232926"/>
              <a:gd name="connsiteX7" fmla="*/ 1136818 w 2287608"/>
              <a:gd name="connsiteY7" fmla="*/ 3226577 h 3232926"/>
              <a:gd name="connsiteX8" fmla="*/ 1136818 w 2287608"/>
              <a:gd name="connsiteY8" fmla="*/ 3232926 h 3232926"/>
              <a:gd name="connsiteX9" fmla="*/ 1140311 w 2287608"/>
              <a:gd name="connsiteY9" fmla="*/ 3229751 h 3232926"/>
              <a:gd name="connsiteX10" fmla="*/ 1143804 w 2287608"/>
              <a:gd name="connsiteY10" fmla="*/ 3232926 h 3232926"/>
              <a:gd name="connsiteX11" fmla="*/ 1143804 w 2287608"/>
              <a:gd name="connsiteY11" fmla="*/ 3226577 h 3232926"/>
              <a:gd name="connsiteX12" fmla="*/ 1163604 w 2287608"/>
              <a:gd name="connsiteY12" fmla="*/ 3208581 h 3232926"/>
              <a:gd name="connsiteX13" fmla="*/ 1426221 w 2287608"/>
              <a:gd name="connsiteY13" fmla="*/ 2574567 h 3232926"/>
              <a:gd name="connsiteX14" fmla="*/ 1163604 w 2287608"/>
              <a:gd name="connsiteY14" fmla="*/ 1940554 h 3232926"/>
              <a:gd name="connsiteX15" fmla="*/ 1143804 w 2287608"/>
              <a:gd name="connsiteY15" fmla="*/ 1922558 h 3232926"/>
              <a:gd name="connsiteX16" fmla="*/ 1140312 w 2287608"/>
              <a:gd name="connsiteY16" fmla="*/ 1494239 h 3232926"/>
              <a:gd name="connsiteX17" fmla="*/ 1134813 w 2287608"/>
              <a:gd name="connsiteY17" fmla="*/ 1497413 h 3232926"/>
              <a:gd name="connsiteX18" fmla="*/ 1109328 w 2287608"/>
              <a:gd name="connsiteY18" fmla="*/ 1489264 h 3232926"/>
              <a:gd name="connsiteX19" fmla="*/ 428947 w 2287608"/>
              <a:gd name="connsiteY19" fmla="*/ 1578838 h 3232926"/>
              <a:gd name="connsiteX20" fmla="*/ 11185 w 2287608"/>
              <a:gd name="connsiteY20" fmla="*/ 2123278 h 3232926"/>
              <a:gd name="connsiteX21" fmla="*/ 5499 w 2287608"/>
              <a:gd name="connsiteY21" fmla="*/ 2149423 h 3232926"/>
              <a:gd name="connsiteX22" fmla="*/ 0 w 2287608"/>
              <a:gd name="connsiteY22" fmla="*/ 2152597 h 3232926"/>
              <a:gd name="connsiteX23" fmla="*/ 4497 w 2287608"/>
              <a:gd name="connsiteY23" fmla="*/ 2154035 h 3232926"/>
              <a:gd name="connsiteX24" fmla="*/ 3493 w 2287608"/>
              <a:gd name="connsiteY24" fmla="*/ 2158648 h 3232926"/>
              <a:gd name="connsiteX25" fmla="*/ 8992 w 2287608"/>
              <a:gd name="connsiteY25" fmla="*/ 2155473 h 3232926"/>
              <a:gd name="connsiteX26" fmla="*/ 34477 w 2287608"/>
              <a:gd name="connsiteY26" fmla="*/ 2163622 h 3232926"/>
              <a:gd name="connsiteX27" fmla="*/ 290620 w 2287608"/>
              <a:gd name="connsiteY27" fmla="*/ 2194022 h 3232926"/>
              <a:gd name="connsiteX28" fmla="*/ 714858 w 2287608"/>
              <a:gd name="connsiteY28" fmla="*/ 2074049 h 3232926"/>
              <a:gd name="connsiteX29" fmla="*/ 1132621 w 2287608"/>
              <a:gd name="connsiteY29" fmla="*/ 1529609 h 3232926"/>
              <a:gd name="connsiteX30" fmla="*/ 1138305 w 2287608"/>
              <a:gd name="connsiteY30" fmla="*/ 1503464 h 3232926"/>
              <a:gd name="connsiteX31" fmla="*/ 1143804 w 2287608"/>
              <a:gd name="connsiteY31" fmla="*/ 1500289 h 3232926"/>
              <a:gd name="connsiteX32" fmla="*/ 1139308 w 2287608"/>
              <a:gd name="connsiteY32" fmla="*/ 1498852 h 3232926"/>
              <a:gd name="connsiteX33" fmla="*/ 2069415 w 2287608"/>
              <a:gd name="connsiteY33" fmla="*/ 1747063 h 3232926"/>
              <a:gd name="connsiteX34" fmla="*/ 1858661 w 2287608"/>
              <a:gd name="connsiteY34" fmla="*/ 1578837 h 3232926"/>
              <a:gd name="connsiteX35" fmla="*/ 1178281 w 2287608"/>
              <a:gd name="connsiteY35" fmla="*/ 1489263 h 3232926"/>
              <a:gd name="connsiteX36" fmla="*/ 1152796 w 2287608"/>
              <a:gd name="connsiteY36" fmla="*/ 1497412 h 3232926"/>
              <a:gd name="connsiteX37" fmla="*/ 1147297 w 2287608"/>
              <a:gd name="connsiteY37" fmla="*/ 1494238 h 3232926"/>
              <a:gd name="connsiteX38" fmla="*/ 1148300 w 2287608"/>
              <a:gd name="connsiteY38" fmla="*/ 1498851 h 3232926"/>
              <a:gd name="connsiteX39" fmla="*/ 1143804 w 2287608"/>
              <a:gd name="connsiteY39" fmla="*/ 1500288 h 3232926"/>
              <a:gd name="connsiteX40" fmla="*/ 1149304 w 2287608"/>
              <a:gd name="connsiteY40" fmla="*/ 1503463 h 3232926"/>
              <a:gd name="connsiteX41" fmla="*/ 1154988 w 2287608"/>
              <a:gd name="connsiteY41" fmla="*/ 1529608 h 3232926"/>
              <a:gd name="connsiteX42" fmla="*/ 1572751 w 2287608"/>
              <a:gd name="connsiteY42" fmla="*/ 2074048 h 3232926"/>
              <a:gd name="connsiteX43" fmla="*/ 1996989 w 2287608"/>
              <a:gd name="connsiteY43" fmla="*/ 2194021 h 3232926"/>
              <a:gd name="connsiteX44" fmla="*/ 2253131 w 2287608"/>
              <a:gd name="connsiteY44" fmla="*/ 2163621 h 3232926"/>
              <a:gd name="connsiteX45" fmla="*/ 2278616 w 2287608"/>
              <a:gd name="connsiteY45" fmla="*/ 2155472 h 3232926"/>
              <a:gd name="connsiteX46" fmla="*/ 2284115 w 2287608"/>
              <a:gd name="connsiteY46" fmla="*/ 2158647 h 3232926"/>
              <a:gd name="connsiteX47" fmla="*/ 2283112 w 2287608"/>
              <a:gd name="connsiteY47" fmla="*/ 2154034 h 3232926"/>
              <a:gd name="connsiteX48" fmla="*/ 2287608 w 2287608"/>
              <a:gd name="connsiteY48" fmla="*/ 2152596 h 3232926"/>
              <a:gd name="connsiteX49" fmla="*/ 2282109 w 2287608"/>
              <a:gd name="connsiteY49" fmla="*/ 2149422 h 3232926"/>
              <a:gd name="connsiteX50" fmla="*/ 2276424 w 2287608"/>
              <a:gd name="connsiteY50" fmla="*/ 2123277 h 3232926"/>
              <a:gd name="connsiteX51" fmla="*/ 2069415 w 2287608"/>
              <a:gd name="connsiteY51" fmla="*/ 1747063 h 3232926"/>
              <a:gd name="connsiteX52" fmla="*/ 1140311 w 2287608"/>
              <a:gd name="connsiteY52" fmla="*/ 779689 h 3232926"/>
              <a:gd name="connsiteX53" fmla="*/ 1134812 w 2287608"/>
              <a:gd name="connsiteY53" fmla="*/ 782863 h 3232926"/>
              <a:gd name="connsiteX54" fmla="*/ 1109328 w 2287608"/>
              <a:gd name="connsiteY54" fmla="*/ 774714 h 3232926"/>
              <a:gd name="connsiteX55" fmla="*/ 428947 w 2287608"/>
              <a:gd name="connsiteY55" fmla="*/ 864288 h 3232926"/>
              <a:gd name="connsiteX56" fmla="*/ 11185 w 2287608"/>
              <a:gd name="connsiteY56" fmla="*/ 1408728 h 3232926"/>
              <a:gd name="connsiteX57" fmla="*/ 5499 w 2287608"/>
              <a:gd name="connsiteY57" fmla="*/ 1434873 h 3232926"/>
              <a:gd name="connsiteX58" fmla="*/ 0 w 2287608"/>
              <a:gd name="connsiteY58" fmla="*/ 1438047 h 3232926"/>
              <a:gd name="connsiteX59" fmla="*/ 4497 w 2287608"/>
              <a:gd name="connsiteY59" fmla="*/ 1439485 h 3232926"/>
              <a:gd name="connsiteX60" fmla="*/ 3493 w 2287608"/>
              <a:gd name="connsiteY60" fmla="*/ 1444098 h 3232926"/>
              <a:gd name="connsiteX61" fmla="*/ 8992 w 2287608"/>
              <a:gd name="connsiteY61" fmla="*/ 1440923 h 3232926"/>
              <a:gd name="connsiteX62" fmla="*/ 34477 w 2287608"/>
              <a:gd name="connsiteY62" fmla="*/ 1449072 h 3232926"/>
              <a:gd name="connsiteX63" fmla="*/ 290620 w 2287608"/>
              <a:gd name="connsiteY63" fmla="*/ 1479472 h 3232926"/>
              <a:gd name="connsiteX64" fmla="*/ 714858 w 2287608"/>
              <a:gd name="connsiteY64" fmla="*/ 1359499 h 3232926"/>
              <a:gd name="connsiteX65" fmla="*/ 1132621 w 2287608"/>
              <a:gd name="connsiteY65" fmla="*/ 815059 h 3232926"/>
              <a:gd name="connsiteX66" fmla="*/ 1138305 w 2287608"/>
              <a:gd name="connsiteY66" fmla="*/ 788914 h 3232926"/>
              <a:gd name="connsiteX67" fmla="*/ 1143805 w 2287608"/>
              <a:gd name="connsiteY67" fmla="*/ 785739 h 3232926"/>
              <a:gd name="connsiteX68" fmla="*/ 1139308 w 2287608"/>
              <a:gd name="connsiteY68" fmla="*/ 784302 h 3232926"/>
              <a:gd name="connsiteX69" fmla="*/ 2069415 w 2287608"/>
              <a:gd name="connsiteY69" fmla="*/ 1032514 h 3232926"/>
              <a:gd name="connsiteX70" fmla="*/ 1858661 w 2287608"/>
              <a:gd name="connsiteY70" fmla="*/ 864289 h 3232926"/>
              <a:gd name="connsiteX71" fmla="*/ 1178281 w 2287608"/>
              <a:gd name="connsiteY71" fmla="*/ 774715 h 3232926"/>
              <a:gd name="connsiteX72" fmla="*/ 1152796 w 2287608"/>
              <a:gd name="connsiteY72" fmla="*/ 782864 h 3232926"/>
              <a:gd name="connsiteX73" fmla="*/ 1147297 w 2287608"/>
              <a:gd name="connsiteY73" fmla="*/ 779690 h 3232926"/>
              <a:gd name="connsiteX74" fmla="*/ 1148300 w 2287608"/>
              <a:gd name="connsiteY74" fmla="*/ 784303 h 3232926"/>
              <a:gd name="connsiteX75" fmla="*/ 1143804 w 2287608"/>
              <a:gd name="connsiteY75" fmla="*/ 785740 h 3232926"/>
              <a:gd name="connsiteX76" fmla="*/ 1149304 w 2287608"/>
              <a:gd name="connsiteY76" fmla="*/ 788915 h 3232926"/>
              <a:gd name="connsiteX77" fmla="*/ 1154988 w 2287608"/>
              <a:gd name="connsiteY77" fmla="*/ 815060 h 3232926"/>
              <a:gd name="connsiteX78" fmla="*/ 1572751 w 2287608"/>
              <a:gd name="connsiteY78" fmla="*/ 1359500 h 3232926"/>
              <a:gd name="connsiteX79" fmla="*/ 1996989 w 2287608"/>
              <a:gd name="connsiteY79" fmla="*/ 1479473 h 3232926"/>
              <a:gd name="connsiteX80" fmla="*/ 2253131 w 2287608"/>
              <a:gd name="connsiteY80" fmla="*/ 1449073 h 3232926"/>
              <a:gd name="connsiteX81" fmla="*/ 2278616 w 2287608"/>
              <a:gd name="connsiteY81" fmla="*/ 1440924 h 3232926"/>
              <a:gd name="connsiteX82" fmla="*/ 2284115 w 2287608"/>
              <a:gd name="connsiteY82" fmla="*/ 1444099 h 3232926"/>
              <a:gd name="connsiteX83" fmla="*/ 2283112 w 2287608"/>
              <a:gd name="connsiteY83" fmla="*/ 1439486 h 3232926"/>
              <a:gd name="connsiteX84" fmla="*/ 2287608 w 2287608"/>
              <a:gd name="connsiteY84" fmla="*/ 1438048 h 3232926"/>
              <a:gd name="connsiteX85" fmla="*/ 2282109 w 2287608"/>
              <a:gd name="connsiteY85" fmla="*/ 1434874 h 3232926"/>
              <a:gd name="connsiteX86" fmla="*/ 2276424 w 2287608"/>
              <a:gd name="connsiteY86" fmla="*/ 1408729 h 3232926"/>
              <a:gd name="connsiteX87" fmla="*/ 2069415 w 2287608"/>
              <a:gd name="connsiteY87" fmla="*/ 1032514 h 3232926"/>
              <a:gd name="connsiteX88" fmla="*/ 1140311 w 2287608"/>
              <a:gd name="connsiteY88" fmla="*/ 35676 h 3232926"/>
              <a:gd name="connsiteX89" fmla="*/ 1134812 w 2287608"/>
              <a:gd name="connsiteY89" fmla="*/ 38850 h 3232926"/>
              <a:gd name="connsiteX90" fmla="*/ 1109328 w 2287608"/>
              <a:gd name="connsiteY90" fmla="*/ 30701 h 3232926"/>
              <a:gd name="connsiteX91" fmla="*/ 428948 w 2287608"/>
              <a:gd name="connsiteY91" fmla="*/ 120275 h 3232926"/>
              <a:gd name="connsiteX92" fmla="*/ 11185 w 2287608"/>
              <a:gd name="connsiteY92" fmla="*/ 664715 h 3232926"/>
              <a:gd name="connsiteX93" fmla="*/ 5499 w 2287608"/>
              <a:gd name="connsiteY93" fmla="*/ 690860 h 3232926"/>
              <a:gd name="connsiteX94" fmla="*/ 0 w 2287608"/>
              <a:gd name="connsiteY94" fmla="*/ 694034 h 3232926"/>
              <a:gd name="connsiteX95" fmla="*/ 4497 w 2287608"/>
              <a:gd name="connsiteY95" fmla="*/ 695472 h 3232926"/>
              <a:gd name="connsiteX96" fmla="*/ 3493 w 2287608"/>
              <a:gd name="connsiteY96" fmla="*/ 700085 h 3232926"/>
              <a:gd name="connsiteX97" fmla="*/ 8992 w 2287608"/>
              <a:gd name="connsiteY97" fmla="*/ 696910 h 3232926"/>
              <a:gd name="connsiteX98" fmla="*/ 34477 w 2287608"/>
              <a:gd name="connsiteY98" fmla="*/ 705059 h 3232926"/>
              <a:gd name="connsiteX99" fmla="*/ 290620 w 2287608"/>
              <a:gd name="connsiteY99" fmla="*/ 735459 h 3232926"/>
              <a:gd name="connsiteX100" fmla="*/ 714857 w 2287608"/>
              <a:gd name="connsiteY100" fmla="*/ 615486 h 3232926"/>
              <a:gd name="connsiteX101" fmla="*/ 1132621 w 2287608"/>
              <a:gd name="connsiteY101" fmla="*/ 71046 h 3232926"/>
              <a:gd name="connsiteX102" fmla="*/ 1138305 w 2287608"/>
              <a:gd name="connsiteY102" fmla="*/ 44901 h 3232926"/>
              <a:gd name="connsiteX103" fmla="*/ 1143805 w 2287608"/>
              <a:gd name="connsiteY103" fmla="*/ 41726 h 3232926"/>
              <a:gd name="connsiteX104" fmla="*/ 1139308 w 2287608"/>
              <a:gd name="connsiteY104" fmla="*/ 40289 h 3232926"/>
              <a:gd name="connsiteX105" fmla="*/ 2069415 w 2287608"/>
              <a:gd name="connsiteY105" fmla="*/ 288501 h 3232926"/>
              <a:gd name="connsiteX106" fmla="*/ 1858661 w 2287608"/>
              <a:gd name="connsiteY106" fmla="*/ 120276 h 3232926"/>
              <a:gd name="connsiteX107" fmla="*/ 1178281 w 2287608"/>
              <a:gd name="connsiteY107" fmla="*/ 30702 h 3232926"/>
              <a:gd name="connsiteX108" fmla="*/ 1152796 w 2287608"/>
              <a:gd name="connsiteY108" fmla="*/ 38850 h 3232926"/>
              <a:gd name="connsiteX109" fmla="*/ 1147297 w 2287608"/>
              <a:gd name="connsiteY109" fmla="*/ 35676 h 3232926"/>
              <a:gd name="connsiteX110" fmla="*/ 1148300 w 2287608"/>
              <a:gd name="connsiteY110" fmla="*/ 40290 h 3232926"/>
              <a:gd name="connsiteX111" fmla="*/ 1143804 w 2287608"/>
              <a:gd name="connsiteY111" fmla="*/ 41727 h 3232926"/>
              <a:gd name="connsiteX112" fmla="*/ 1149304 w 2287608"/>
              <a:gd name="connsiteY112" fmla="*/ 44901 h 3232926"/>
              <a:gd name="connsiteX113" fmla="*/ 1154988 w 2287608"/>
              <a:gd name="connsiteY113" fmla="*/ 71046 h 3232926"/>
              <a:gd name="connsiteX114" fmla="*/ 1572751 w 2287608"/>
              <a:gd name="connsiteY114" fmla="*/ 615486 h 3232926"/>
              <a:gd name="connsiteX115" fmla="*/ 1996989 w 2287608"/>
              <a:gd name="connsiteY115" fmla="*/ 735460 h 3232926"/>
              <a:gd name="connsiteX116" fmla="*/ 2253131 w 2287608"/>
              <a:gd name="connsiteY116" fmla="*/ 705060 h 3232926"/>
              <a:gd name="connsiteX117" fmla="*/ 2278616 w 2287608"/>
              <a:gd name="connsiteY117" fmla="*/ 696911 h 3232926"/>
              <a:gd name="connsiteX118" fmla="*/ 2284115 w 2287608"/>
              <a:gd name="connsiteY118" fmla="*/ 700086 h 3232926"/>
              <a:gd name="connsiteX119" fmla="*/ 2283112 w 2287608"/>
              <a:gd name="connsiteY119" fmla="*/ 695473 h 3232926"/>
              <a:gd name="connsiteX120" fmla="*/ 2287608 w 2287608"/>
              <a:gd name="connsiteY120" fmla="*/ 694035 h 3232926"/>
              <a:gd name="connsiteX121" fmla="*/ 2282109 w 2287608"/>
              <a:gd name="connsiteY121" fmla="*/ 690860 h 3232926"/>
              <a:gd name="connsiteX122" fmla="*/ 2276424 w 2287608"/>
              <a:gd name="connsiteY122" fmla="*/ 664716 h 3232926"/>
              <a:gd name="connsiteX123" fmla="*/ 2069415 w 2287608"/>
              <a:gd name="connsiteY123" fmla="*/ 288501 h 3232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Lst>
            <a:rect l="l" t="t" r="r" b="b"/>
            <a:pathLst>
              <a:path w="2287608" h="3232926">
                <a:moveTo>
                  <a:pt x="1143804" y="1916209"/>
                </a:moveTo>
                <a:lnTo>
                  <a:pt x="1140311" y="1919384"/>
                </a:lnTo>
                <a:lnTo>
                  <a:pt x="1136818" y="1916209"/>
                </a:lnTo>
                <a:lnTo>
                  <a:pt x="1136818" y="1922559"/>
                </a:lnTo>
                <a:lnTo>
                  <a:pt x="1117018" y="1940554"/>
                </a:lnTo>
                <a:cubicBezTo>
                  <a:pt x="954760" y="2102813"/>
                  <a:pt x="854401" y="2326970"/>
                  <a:pt x="854401" y="2574568"/>
                </a:cubicBezTo>
                <a:cubicBezTo>
                  <a:pt x="854401" y="2822165"/>
                  <a:pt x="954760" y="3046323"/>
                  <a:pt x="1117018" y="3208581"/>
                </a:cubicBezTo>
                <a:lnTo>
                  <a:pt x="1136818" y="3226577"/>
                </a:lnTo>
                <a:lnTo>
                  <a:pt x="1136818" y="3232926"/>
                </a:lnTo>
                <a:lnTo>
                  <a:pt x="1140311" y="3229751"/>
                </a:lnTo>
                <a:lnTo>
                  <a:pt x="1143804" y="3232926"/>
                </a:lnTo>
                <a:lnTo>
                  <a:pt x="1143804" y="3226577"/>
                </a:lnTo>
                <a:lnTo>
                  <a:pt x="1163604" y="3208581"/>
                </a:lnTo>
                <a:cubicBezTo>
                  <a:pt x="1325862" y="3046323"/>
                  <a:pt x="1426221" y="2822165"/>
                  <a:pt x="1426221" y="2574567"/>
                </a:cubicBezTo>
                <a:cubicBezTo>
                  <a:pt x="1426221" y="2326970"/>
                  <a:pt x="1325862" y="2102812"/>
                  <a:pt x="1163604" y="1940554"/>
                </a:cubicBezTo>
                <a:lnTo>
                  <a:pt x="1143804" y="1922558"/>
                </a:lnTo>
                <a:close/>
                <a:moveTo>
                  <a:pt x="1140312" y="1494239"/>
                </a:moveTo>
                <a:lnTo>
                  <a:pt x="1134813" y="1497413"/>
                </a:lnTo>
                <a:lnTo>
                  <a:pt x="1109328" y="1489264"/>
                </a:lnTo>
                <a:cubicBezTo>
                  <a:pt x="887680" y="1429874"/>
                  <a:pt x="643374" y="1455039"/>
                  <a:pt x="428947" y="1578838"/>
                </a:cubicBezTo>
                <a:cubicBezTo>
                  <a:pt x="214522" y="1702637"/>
                  <a:pt x="70575" y="1901629"/>
                  <a:pt x="11185" y="2123278"/>
                </a:cubicBezTo>
                <a:lnTo>
                  <a:pt x="5499" y="2149423"/>
                </a:lnTo>
                <a:lnTo>
                  <a:pt x="0" y="2152597"/>
                </a:lnTo>
                <a:lnTo>
                  <a:pt x="4497" y="2154035"/>
                </a:lnTo>
                <a:lnTo>
                  <a:pt x="3493" y="2158648"/>
                </a:lnTo>
                <a:lnTo>
                  <a:pt x="8992" y="2155473"/>
                </a:lnTo>
                <a:lnTo>
                  <a:pt x="34477" y="2163622"/>
                </a:lnTo>
                <a:cubicBezTo>
                  <a:pt x="117596" y="2185894"/>
                  <a:pt x="203900" y="2196274"/>
                  <a:pt x="290620" y="2194022"/>
                </a:cubicBezTo>
                <a:cubicBezTo>
                  <a:pt x="435153" y="2190268"/>
                  <a:pt x="580841" y="2151423"/>
                  <a:pt x="714858" y="2074049"/>
                </a:cubicBezTo>
                <a:cubicBezTo>
                  <a:pt x="929283" y="1950250"/>
                  <a:pt x="1073230" y="1751258"/>
                  <a:pt x="1132621" y="1529609"/>
                </a:cubicBezTo>
                <a:lnTo>
                  <a:pt x="1138305" y="1503464"/>
                </a:lnTo>
                <a:lnTo>
                  <a:pt x="1143804" y="1500289"/>
                </a:lnTo>
                <a:lnTo>
                  <a:pt x="1139308" y="1498852"/>
                </a:lnTo>
                <a:close/>
                <a:moveTo>
                  <a:pt x="2069415" y="1747063"/>
                </a:moveTo>
                <a:cubicBezTo>
                  <a:pt x="2009570" y="1682261"/>
                  <a:pt x="1939071" y="1625262"/>
                  <a:pt x="1858661" y="1578837"/>
                </a:cubicBezTo>
                <a:cubicBezTo>
                  <a:pt x="1644235" y="1455038"/>
                  <a:pt x="1399929" y="1429873"/>
                  <a:pt x="1178281" y="1489263"/>
                </a:cubicBezTo>
                <a:lnTo>
                  <a:pt x="1152796" y="1497412"/>
                </a:lnTo>
                <a:lnTo>
                  <a:pt x="1147297" y="1494238"/>
                </a:lnTo>
                <a:lnTo>
                  <a:pt x="1148300" y="1498851"/>
                </a:lnTo>
                <a:lnTo>
                  <a:pt x="1143804" y="1500288"/>
                </a:lnTo>
                <a:lnTo>
                  <a:pt x="1149304" y="1503463"/>
                </a:lnTo>
                <a:lnTo>
                  <a:pt x="1154988" y="1529608"/>
                </a:lnTo>
                <a:cubicBezTo>
                  <a:pt x="1214379" y="1751257"/>
                  <a:pt x="1358325" y="1950249"/>
                  <a:pt x="1572751" y="2074048"/>
                </a:cubicBezTo>
                <a:cubicBezTo>
                  <a:pt x="1706767" y="2151422"/>
                  <a:pt x="1852455" y="2190267"/>
                  <a:pt x="1996989" y="2194021"/>
                </a:cubicBezTo>
                <a:cubicBezTo>
                  <a:pt x="2083709" y="2196273"/>
                  <a:pt x="2170013" y="2185893"/>
                  <a:pt x="2253131" y="2163621"/>
                </a:cubicBezTo>
                <a:lnTo>
                  <a:pt x="2278616" y="2155472"/>
                </a:lnTo>
                <a:lnTo>
                  <a:pt x="2284115" y="2158647"/>
                </a:lnTo>
                <a:lnTo>
                  <a:pt x="2283112" y="2154034"/>
                </a:lnTo>
                <a:lnTo>
                  <a:pt x="2287608" y="2152596"/>
                </a:lnTo>
                <a:lnTo>
                  <a:pt x="2282109" y="2149422"/>
                </a:lnTo>
                <a:lnTo>
                  <a:pt x="2276424" y="2123277"/>
                </a:lnTo>
                <a:cubicBezTo>
                  <a:pt x="2239306" y="1984747"/>
                  <a:pt x="2169157" y="1855067"/>
                  <a:pt x="2069415" y="1747063"/>
                </a:cubicBezTo>
                <a:close/>
                <a:moveTo>
                  <a:pt x="1140311" y="779689"/>
                </a:moveTo>
                <a:lnTo>
                  <a:pt x="1134812" y="782863"/>
                </a:lnTo>
                <a:lnTo>
                  <a:pt x="1109328" y="774714"/>
                </a:lnTo>
                <a:cubicBezTo>
                  <a:pt x="887679" y="715324"/>
                  <a:pt x="643374" y="740489"/>
                  <a:pt x="428947" y="864288"/>
                </a:cubicBezTo>
                <a:cubicBezTo>
                  <a:pt x="214522" y="988087"/>
                  <a:pt x="70575" y="1187079"/>
                  <a:pt x="11185" y="1408728"/>
                </a:cubicBezTo>
                <a:lnTo>
                  <a:pt x="5499" y="1434873"/>
                </a:lnTo>
                <a:lnTo>
                  <a:pt x="0" y="1438047"/>
                </a:lnTo>
                <a:lnTo>
                  <a:pt x="4497" y="1439485"/>
                </a:lnTo>
                <a:lnTo>
                  <a:pt x="3493" y="1444098"/>
                </a:lnTo>
                <a:lnTo>
                  <a:pt x="8992" y="1440923"/>
                </a:lnTo>
                <a:lnTo>
                  <a:pt x="34477" y="1449072"/>
                </a:lnTo>
                <a:cubicBezTo>
                  <a:pt x="117595" y="1471344"/>
                  <a:pt x="203900" y="1481724"/>
                  <a:pt x="290620" y="1479472"/>
                </a:cubicBezTo>
                <a:cubicBezTo>
                  <a:pt x="435154" y="1475718"/>
                  <a:pt x="580841" y="1436873"/>
                  <a:pt x="714858" y="1359499"/>
                </a:cubicBezTo>
                <a:cubicBezTo>
                  <a:pt x="929284" y="1235700"/>
                  <a:pt x="1073229" y="1036708"/>
                  <a:pt x="1132621" y="815059"/>
                </a:cubicBezTo>
                <a:lnTo>
                  <a:pt x="1138305" y="788914"/>
                </a:lnTo>
                <a:lnTo>
                  <a:pt x="1143805" y="785739"/>
                </a:lnTo>
                <a:lnTo>
                  <a:pt x="1139308" y="784302"/>
                </a:lnTo>
                <a:close/>
                <a:moveTo>
                  <a:pt x="2069415" y="1032514"/>
                </a:moveTo>
                <a:cubicBezTo>
                  <a:pt x="2009570" y="967712"/>
                  <a:pt x="1939071" y="910714"/>
                  <a:pt x="1858661" y="864289"/>
                </a:cubicBezTo>
                <a:cubicBezTo>
                  <a:pt x="1644235" y="740490"/>
                  <a:pt x="1399929" y="715325"/>
                  <a:pt x="1178281" y="774715"/>
                </a:cubicBezTo>
                <a:lnTo>
                  <a:pt x="1152796" y="782864"/>
                </a:lnTo>
                <a:lnTo>
                  <a:pt x="1147297" y="779690"/>
                </a:lnTo>
                <a:lnTo>
                  <a:pt x="1148300" y="784303"/>
                </a:lnTo>
                <a:lnTo>
                  <a:pt x="1143804" y="785740"/>
                </a:lnTo>
                <a:lnTo>
                  <a:pt x="1149304" y="788915"/>
                </a:lnTo>
                <a:lnTo>
                  <a:pt x="1154988" y="815060"/>
                </a:lnTo>
                <a:cubicBezTo>
                  <a:pt x="1214379" y="1036709"/>
                  <a:pt x="1358325" y="1235701"/>
                  <a:pt x="1572751" y="1359500"/>
                </a:cubicBezTo>
                <a:cubicBezTo>
                  <a:pt x="1706767" y="1436874"/>
                  <a:pt x="1852455" y="1475719"/>
                  <a:pt x="1996989" y="1479473"/>
                </a:cubicBezTo>
                <a:cubicBezTo>
                  <a:pt x="2083709" y="1481725"/>
                  <a:pt x="2170013" y="1471345"/>
                  <a:pt x="2253131" y="1449073"/>
                </a:cubicBezTo>
                <a:lnTo>
                  <a:pt x="2278616" y="1440924"/>
                </a:lnTo>
                <a:lnTo>
                  <a:pt x="2284115" y="1444099"/>
                </a:lnTo>
                <a:lnTo>
                  <a:pt x="2283112" y="1439486"/>
                </a:lnTo>
                <a:lnTo>
                  <a:pt x="2287608" y="1438048"/>
                </a:lnTo>
                <a:lnTo>
                  <a:pt x="2282109" y="1434874"/>
                </a:lnTo>
                <a:lnTo>
                  <a:pt x="2276424" y="1408729"/>
                </a:lnTo>
                <a:cubicBezTo>
                  <a:pt x="2239306" y="1270198"/>
                  <a:pt x="2169157" y="1140518"/>
                  <a:pt x="2069415" y="1032514"/>
                </a:cubicBezTo>
                <a:close/>
                <a:moveTo>
                  <a:pt x="1140311" y="35676"/>
                </a:moveTo>
                <a:lnTo>
                  <a:pt x="1134812" y="38850"/>
                </a:lnTo>
                <a:lnTo>
                  <a:pt x="1109328" y="30701"/>
                </a:lnTo>
                <a:cubicBezTo>
                  <a:pt x="887679" y="-28689"/>
                  <a:pt x="643374" y="-3524"/>
                  <a:pt x="428948" y="120275"/>
                </a:cubicBezTo>
                <a:cubicBezTo>
                  <a:pt x="214521" y="244074"/>
                  <a:pt x="70575" y="443066"/>
                  <a:pt x="11185" y="664715"/>
                </a:cubicBezTo>
                <a:lnTo>
                  <a:pt x="5499" y="690860"/>
                </a:lnTo>
                <a:lnTo>
                  <a:pt x="0" y="694034"/>
                </a:lnTo>
                <a:lnTo>
                  <a:pt x="4497" y="695472"/>
                </a:lnTo>
                <a:lnTo>
                  <a:pt x="3493" y="700085"/>
                </a:lnTo>
                <a:lnTo>
                  <a:pt x="8992" y="696910"/>
                </a:lnTo>
                <a:lnTo>
                  <a:pt x="34477" y="705059"/>
                </a:lnTo>
                <a:cubicBezTo>
                  <a:pt x="117595" y="727331"/>
                  <a:pt x="203900" y="737711"/>
                  <a:pt x="290620" y="735459"/>
                </a:cubicBezTo>
                <a:cubicBezTo>
                  <a:pt x="435154" y="731705"/>
                  <a:pt x="580841" y="692860"/>
                  <a:pt x="714857" y="615486"/>
                </a:cubicBezTo>
                <a:cubicBezTo>
                  <a:pt x="929284" y="491687"/>
                  <a:pt x="1073229" y="292695"/>
                  <a:pt x="1132621" y="71046"/>
                </a:cubicBezTo>
                <a:lnTo>
                  <a:pt x="1138305" y="44901"/>
                </a:lnTo>
                <a:lnTo>
                  <a:pt x="1143805" y="41726"/>
                </a:lnTo>
                <a:lnTo>
                  <a:pt x="1139308" y="40289"/>
                </a:lnTo>
                <a:close/>
                <a:moveTo>
                  <a:pt x="2069415" y="288501"/>
                </a:moveTo>
                <a:cubicBezTo>
                  <a:pt x="2009570" y="223699"/>
                  <a:pt x="1939071" y="166700"/>
                  <a:pt x="1858661" y="120276"/>
                </a:cubicBezTo>
                <a:cubicBezTo>
                  <a:pt x="1644235" y="-3523"/>
                  <a:pt x="1399929" y="-28688"/>
                  <a:pt x="1178281" y="30702"/>
                </a:cubicBezTo>
                <a:lnTo>
                  <a:pt x="1152796" y="38850"/>
                </a:lnTo>
                <a:lnTo>
                  <a:pt x="1147297" y="35676"/>
                </a:lnTo>
                <a:lnTo>
                  <a:pt x="1148300" y="40290"/>
                </a:lnTo>
                <a:lnTo>
                  <a:pt x="1143804" y="41727"/>
                </a:lnTo>
                <a:lnTo>
                  <a:pt x="1149304" y="44901"/>
                </a:lnTo>
                <a:lnTo>
                  <a:pt x="1154988" y="71046"/>
                </a:lnTo>
                <a:cubicBezTo>
                  <a:pt x="1214379" y="292695"/>
                  <a:pt x="1358325" y="491688"/>
                  <a:pt x="1572751" y="615486"/>
                </a:cubicBezTo>
                <a:cubicBezTo>
                  <a:pt x="1706767" y="692860"/>
                  <a:pt x="1852455" y="731705"/>
                  <a:pt x="1996989" y="735460"/>
                </a:cubicBezTo>
                <a:cubicBezTo>
                  <a:pt x="2083709" y="737712"/>
                  <a:pt x="2170013" y="727332"/>
                  <a:pt x="2253131" y="705060"/>
                </a:cubicBezTo>
                <a:lnTo>
                  <a:pt x="2278616" y="696911"/>
                </a:lnTo>
                <a:lnTo>
                  <a:pt x="2284115" y="700086"/>
                </a:lnTo>
                <a:lnTo>
                  <a:pt x="2283112" y="695473"/>
                </a:lnTo>
                <a:lnTo>
                  <a:pt x="2287608" y="694035"/>
                </a:lnTo>
                <a:lnTo>
                  <a:pt x="2282109" y="690860"/>
                </a:lnTo>
                <a:lnTo>
                  <a:pt x="2276424" y="664716"/>
                </a:lnTo>
                <a:cubicBezTo>
                  <a:pt x="2239306" y="526185"/>
                  <a:pt x="2169157" y="396505"/>
                  <a:pt x="2069415" y="288501"/>
                </a:cubicBezTo>
                <a:close/>
              </a:path>
            </a:pathLst>
          </a:cu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nvGrpSpPr>
          <p:cNvPr id="26" name="Group 25">
            <a:extLst>
              <a:ext uri="{FF2B5EF4-FFF2-40B4-BE49-F238E27FC236}">
                <a16:creationId xmlns:a16="http://schemas.microsoft.com/office/drawing/2014/main" id="{AC46C823-4AEE-4D15-A7B7-556599F8646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521489" y="5639014"/>
            <a:ext cx="865742" cy="628383"/>
            <a:chOff x="558167" y="958515"/>
            <a:chExt cx="865742" cy="628383"/>
          </a:xfrm>
          <a:solidFill>
            <a:schemeClr val="accent3"/>
          </a:solidFill>
        </p:grpSpPr>
        <p:sp>
          <p:nvSpPr>
            <p:cNvPr id="27" name="Freeform: Shape 26">
              <a:extLst>
                <a:ext uri="{FF2B5EF4-FFF2-40B4-BE49-F238E27FC236}">
                  <a16:creationId xmlns:a16="http://schemas.microsoft.com/office/drawing/2014/main" id="{7FE368E1-8B21-487B-879D-A96309199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Freeform: Shape 27">
              <a:extLst>
                <a:ext uri="{FF2B5EF4-FFF2-40B4-BE49-F238E27FC236}">
                  <a16:creationId xmlns:a16="http://schemas.microsoft.com/office/drawing/2014/main" id="{58A31684-3F27-4828-8633-A1624B028A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0" name="Group 29">
            <a:extLst>
              <a:ext uri="{FF2B5EF4-FFF2-40B4-BE49-F238E27FC236}">
                <a16:creationId xmlns:a16="http://schemas.microsoft.com/office/drawing/2014/main" id="{766CF5CA-BCE0-446B-990C-62FB772ABE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486523" y="3291143"/>
            <a:ext cx="1785983" cy="2208479"/>
            <a:chOff x="2725201" y="4453039"/>
            <a:chExt cx="1785983" cy="2208479"/>
          </a:xfrm>
        </p:grpSpPr>
        <p:cxnSp>
          <p:nvCxnSpPr>
            <p:cNvPr id="31" name="Straight Connector 30">
              <a:extLst>
                <a:ext uri="{FF2B5EF4-FFF2-40B4-BE49-F238E27FC236}">
                  <a16:creationId xmlns:a16="http://schemas.microsoft.com/office/drawing/2014/main" id="{791F38DD-D787-4EE5-931B-C8CC2ED927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F4E1D11-C91E-45F4-9A4A-EC0243DE76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Freeform: Shape 32">
              <a:extLst>
                <a:ext uri="{FF2B5EF4-FFF2-40B4-BE49-F238E27FC236}">
                  <a16:creationId xmlns:a16="http://schemas.microsoft.com/office/drawing/2014/main" id="{63D0A83C-B0AD-4E04-B3FE-48D739F6F0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34" name="Rectangle 30">
              <a:extLst>
                <a:ext uri="{FF2B5EF4-FFF2-40B4-BE49-F238E27FC236}">
                  <a16:creationId xmlns:a16="http://schemas.microsoft.com/office/drawing/2014/main" id="{AF60A4C7-053A-4E00-9224-C9C9CAA542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0">
              <a:extLst>
                <a:ext uri="{FF2B5EF4-FFF2-40B4-BE49-F238E27FC236}">
                  <a16:creationId xmlns:a16="http://schemas.microsoft.com/office/drawing/2014/main" id="{C90A005E-7D6C-4543-AE86-10F5BA1C0F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BC174C2C-9AC5-4D2F-B12B-8AD9BE8773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flipV="1">
            <a:off x="473803" y="5280732"/>
            <a:ext cx="864005" cy="1032464"/>
            <a:chOff x="2207971" y="2384401"/>
            <a:chExt cx="864005" cy="1032464"/>
          </a:xfrm>
        </p:grpSpPr>
        <p:sp>
          <p:nvSpPr>
            <p:cNvPr id="38" name="Freeform: Shape 37">
              <a:extLst>
                <a:ext uri="{FF2B5EF4-FFF2-40B4-BE49-F238E27FC236}">
                  <a16:creationId xmlns:a16="http://schemas.microsoft.com/office/drawing/2014/main" id="{F2A1D572-4E75-4B18-83CD-369937018B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9" name="Freeform: Shape 38">
              <a:extLst>
                <a:ext uri="{FF2B5EF4-FFF2-40B4-BE49-F238E27FC236}">
                  <a16:creationId xmlns:a16="http://schemas.microsoft.com/office/drawing/2014/main" id="{A4501448-AAB4-4BDF-81E5-BF4BEF2A47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40" name="Group 39">
              <a:extLst>
                <a:ext uri="{FF2B5EF4-FFF2-40B4-BE49-F238E27FC236}">
                  <a16:creationId xmlns:a16="http://schemas.microsoft.com/office/drawing/2014/main" id="{DA5CA3F8-7E28-4253-9221-2849B189136E}"/>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41" name="Straight Connector 40">
                <a:extLst>
                  <a:ext uri="{FF2B5EF4-FFF2-40B4-BE49-F238E27FC236}">
                    <a16:creationId xmlns:a16="http://schemas.microsoft.com/office/drawing/2014/main" id="{ABAD8F42-57F4-4A12-8B47-E199EA1741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BF509FE-DD9E-4AB3-94EE-468C868875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4" name="Freeform: Shape 43">
            <a:extLst>
              <a:ext uri="{FF2B5EF4-FFF2-40B4-BE49-F238E27FC236}">
                <a16:creationId xmlns:a16="http://schemas.microsoft.com/office/drawing/2014/main" id="{A7F45189-997F-4E6B-800E-D17FF116E9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114077" y="3690094"/>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892991" y="1795123"/>
                </a:lnTo>
                <a:lnTo>
                  <a:pt x="763082" y="1694835"/>
                </a:lnTo>
                <a:cubicBezTo>
                  <a:pt x="-338018" y="799772"/>
                  <a:pt x="-41719" y="62104"/>
                  <a:pt x="379877" y="3722"/>
                </a:cubicBezTo>
                <a:cubicBezTo>
                  <a:pt x="399953" y="942"/>
                  <a:pt x="420313" y="-298"/>
                  <a:pt x="440819" y="59"/>
                </a:cubicBezTo>
                <a:close/>
              </a:path>
            </a:pathLst>
          </a:custGeom>
          <a:solidFill>
            <a:schemeClr val="accent1">
              <a:alpha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BC214B40-3523-42BE-856A-2B90472652B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8100000" flipV="1">
            <a:off x="9049994" y="71786"/>
            <a:ext cx="2287608" cy="3673900"/>
            <a:chOff x="-6080955" y="3437416"/>
            <a:chExt cx="2287608" cy="3673900"/>
          </a:xfrm>
        </p:grpSpPr>
        <p:cxnSp>
          <p:nvCxnSpPr>
            <p:cNvPr id="47" name="Straight Connector 46">
              <a:extLst>
                <a:ext uri="{FF2B5EF4-FFF2-40B4-BE49-F238E27FC236}">
                  <a16:creationId xmlns:a16="http://schemas.microsoft.com/office/drawing/2014/main" id="{5626B876-FE3F-403F-B675-FB9415E00A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937151" y="4754133"/>
              <a:ext cx="0" cy="235718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Shape 47">
              <a:extLst>
                <a:ext uri="{FF2B5EF4-FFF2-40B4-BE49-F238E27FC236}">
                  <a16:creationId xmlns:a16="http://schemas.microsoft.com/office/drawing/2014/main" id="{03F8DDE7-4258-4181-9F2B-940B587EE5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flipH="1">
              <a:off x="-5226554" y="3437416"/>
              <a:ext cx="571820" cy="1316717"/>
            </a:xfrm>
            <a:custGeom>
              <a:avLst/>
              <a:gdLst>
                <a:gd name="connsiteX0" fmla="*/ 282417 w 571820"/>
                <a:gd name="connsiteY0" fmla="*/ 1316717 h 1316717"/>
                <a:gd name="connsiteX1" fmla="*/ 285910 w 571820"/>
                <a:gd name="connsiteY1" fmla="*/ 1313542 h 1316717"/>
                <a:gd name="connsiteX2" fmla="*/ 289403 w 571820"/>
                <a:gd name="connsiteY2" fmla="*/ 1316717 h 1316717"/>
                <a:gd name="connsiteX3" fmla="*/ 289403 w 571820"/>
                <a:gd name="connsiteY3" fmla="*/ 1310368 h 1316717"/>
                <a:gd name="connsiteX4" fmla="*/ 309203 w 571820"/>
                <a:gd name="connsiteY4" fmla="*/ 1292372 h 1316717"/>
                <a:gd name="connsiteX5" fmla="*/ 571820 w 571820"/>
                <a:gd name="connsiteY5" fmla="*/ 658358 h 1316717"/>
                <a:gd name="connsiteX6" fmla="*/ 309203 w 571820"/>
                <a:gd name="connsiteY6" fmla="*/ 24345 h 1316717"/>
                <a:gd name="connsiteX7" fmla="*/ 289403 w 571820"/>
                <a:gd name="connsiteY7" fmla="*/ 6349 h 1316717"/>
                <a:gd name="connsiteX8" fmla="*/ 289403 w 571820"/>
                <a:gd name="connsiteY8" fmla="*/ 0 h 1316717"/>
                <a:gd name="connsiteX9" fmla="*/ 285910 w 571820"/>
                <a:gd name="connsiteY9" fmla="*/ 3175 h 1316717"/>
                <a:gd name="connsiteX10" fmla="*/ 282417 w 571820"/>
                <a:gd name="connsiteY10" fmla="*/ 0 h 1316717"/>
                <a:gd name="connsiteX11" fmla="*/ 282417 w 571820"/>
                <a:gd name="connsiteY11" fmla="*/ 6350 h 1316717"/>
                <a:gd name="connsiteX12" fmla="*/ 262617 w 571820"/>
                <a:gd name="connsiteY12" fmla="*/ 24345 h 1316717"/>
                <a:gd name="connsiteX13" fmla="*/ 0 w 571820"/>
                <a:gd name="connsiteY13" fmla="*/ 658359 h 1316717"/>
                <a:gd name="connsiteX14" fmla="*/ 262617 w 571820"/>
                <a:gd name="connsiteY14" fmla="*/ 1292372 h 1316717"/>
                <a:gd name="connsiteX15" fmla="*/ 282417 w 571820"/>
                <a:gd name="connsiteY15" fmla="*/ 1310368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71820" h="1316717">
                  <a:moveTo>
                    <a:pt x="282417" y="1316717"/>
                  </a:moveTo>
                  <a:lnTo>
                    <a:pt x="285910" y="1313542"/>
                  </a:lnTo>
                  <a:lnTo>
                    <a:pt x="289403" y="1316717"/>
                  </a:lnTo>
                  <a:lnTo>
                    <a:pt x="289403" y="1310368"/>
                  </a:lnTo>
                  <a:lnTo>
                    <a:pt x="309203" y="1292372"/>
                  </a:lnTo>
                  <a:cubicBezTo>
                    <a:pt x="471461" y="1130114"/>
                    <a:pt x="571820" y="905956"/>
                    <a:pt x="571820" y="658358"/>
                  </a:cubicBezTo>
                  <a:cubicBezTo>
                    <a:pt x="571820" y="410761"/>
                    <a:pt x="471461" y="186603"/>
                    <a:pt x="309203" y="24345"/>
                  </a:cubicBezTo>
                  <a:lnTo>
                    <a:pt x="289403" y="6349"/>
                  </a:lnTo>
                  <a:lnTo>
                    <a:pt x="289403" y="0"/>
                  </a:lnTo>
                  <a:lnTo>
                    <a:pt x="285910" y="3175"/>
                  </a:lnTo>
                  <a:lnTo>
                    <a:pt x="282417" y="0"/>
                  </a:lnTo>
                  <a:lnTo>
                    <a:pt x="282417" y="6350"/>
                  </a:lnTo>
                  <a:lnTo>
                    <a:pt x="262617" y="24345"/>
                  </a:lnTo>
                  <a:cubicBezTo>
                    <a:pt x="100359" y="186604"/>
                    <a:pt x="0" y="410761"/>
                    <a:pt x="0" y="658359"/>
                  </a:cubicBezTo>
                  <a:cubicBezTo>
                    <a:pt x="0" y="905956"/>
                    <a:pt x="100359" y="1130114"/>
                    <a:pt x="262617" y="1292372"/>
                  </a:cubicBezTo>
                  <a:lnTo>
                    <a:pt x="282417" y="1310368"/>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Freeform: Shape 48">
              <a:extLst>
                <a:ext uri="{FF2B5EF4-FFF2-40B4-BE49-F238E27FC236}">
                  <a16:creationId xmlns:a16="http://schemas.microsoft.com/office/drawing/2014/main" id="{4EED88FA-E654-453B-92BF-21196E32B4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Freeform: Shape 49">
              <a:extLst>
                <a:ext uri="{FF2B5EF4-FFF2-40B4-BE49-F238E27FC236}">
                  <a16:creationId xmlns:a16="http://schemas.microsoft.com/office/drawing/2014/main" id="{7F3C238A-5CF1-4927-B70F-C99112299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4476018"/>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Freeform: Shape 50">
              <a:extLst>
                <a:ext uri="{FF2B5EF4-FFF2-40B4-BE49-F238E27FC236}">
                  <a16:creationId xmlns:a16="http://schemas.microsoft.com/office/drawing/2014/main" id="{42EAC2EE-4C33-44A6-A62B-6130E320AF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Freeform: Shape 51">
              <a:extLst>
                <a:ext uri="{FF2B5EF4-FFF2-40B4-BE49-F238E27FC236}">
                  <a16:creationId xmlns:a16="http://schemas.microsoft.com/office/drawing/2014/main" id="{0F2EC395-DF39-4C41-A452-37AF723EA0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190567"/>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2425D947-0068-4059-B9BE-93A3B27CDA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0955"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4" name="Freeform: Shape 53">
              <a:extLst>
                <a:ext uri="{FF2B5EF4-FFF2-40B4-BE49-F238E27FC236}">
                  <a16:creationId xmlns:a16="http://schemas.microsoft.com/office/drawing/2014/main" id="{80F2FE05-A04C-4860-B709-2FCBEAE879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4937151" y="5934581"/>
              <a:ext cx="1143804" cy="735761"/>
            </a:xfrm>
            <a:custGeom>
              <a:avLst/>
              <a:gdLst>
                <a:gd name="connsiteX0" fmla="*/ 290619 w 1143804"/>
                <a:gd name="connsiteY0" fmla="*/ 302 h 735761"/>
                <a:gd name="connsiteX1" fmla="*/ 714857 w 1143804"/>
                <a:gd name="connsiteY1" fmla="*/ 120275 h 735761"/>
                <a:gd name="connsiteX2" fmla="*/ 1132620 w 1143804"/>
                <a:gd name="connsiteY2" fmla="*/ 664715 h 735761"/>
                <a:gd name="connsiteX3" fmla="*/ 1138304 w 1143804"/>
                <a:gd name="connsiteY3" fmla="*/ 690860 h 735761"/>
                <a:gd name="connsiteX4" fmla="*/ 1143804 w 1143804"/>
                <a:gd name="connsiteY4" fmla="*/ 694035 h 735761"/>
                <a:gd name="connsiteX5" fmla="*/ 1139308 w 1143804"/>
                <a:gd name="connsiteY5" fmla="*/ 695472 h 735761"/>
                <a:gd name="connsiteX6" fmla="*/ 1140311 w 1143804"/>
                <a:gd name="connsiteY6" fmla="*/ 700085 h 735761"/>
                <a:gd name="connsiteX7" fmla="*/ 1134812 w 1143804"/>
                <a:gd name="connsiteY7" fmla="*/ 696911 h 735761"/>
                <a:gd name="connsiteX8" fmla="*/ 1109327 w 1143804"/>
                <a:gd name="connsiteY8" fmla="*/ 705060 h 735761"/>
                <a:gd name="connsiteX9" fmla="*/ 428947 w 1143804"/>
                <a:gd name="connsiteY9" fmla="*/ 615486 h 735761"/>
                <a:gd name="connsiteX10" fmla="*/ 11184 w 1143804"/>
                <a:gd name="connsiteY10" fmla="*/ 71046 h 735761"/>
                <a:gd name="connsiteX11" fmla="*/ 5499 w 1143804"/>
                <a:gd name="connsiteY11" fmla="*/ 44901 h 735761"/>
                <a:gd name="connsiteX12" fmla="*/ 0 w 1143804"/>
                <a:gd name="connsiteY12" fmla="*/ 41727 h 735761"/>
                <a:gd name="connsiteX13" fmla="*/ 4496 w 1143804"/>
                <a:gd name="connsiteY13" fmla="*/ 40289 h 735761"/>
                <a:gd name="connsiteX14" fmla="*/ 3493 w 1143804"/>
                <a:gd name="connsiteY14" fmla="*/ 35676 h 735761"/>
                <a:gd name="connsiteX15" fmla="*/ 8992 w 1143804"/>
                <a:gd name="connsiteY15" fmla="*/ 38851 h 735761"/>
                <a:gd name="connsiteX16" fmla="*/ 34477 w 1143804"/>
                <a:gd name="connsiteY16" fmla="*/ 30702 h 735761"/>
                <a:gd name="connsiteX17" fmla="*/ 290619 w 1143804"/>
                <a:gd name="connsiteY17" fmla="*/ 302 h 7357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3804" h="735761">
                  <a:moveTo>
                    <a:pt x="290619" y="302"/>
                  </a:moveTo>
                  <a:cubicBezTo>
                    <a:pt x="435153" y="4056"/>
                    <a:pt x="580841" y="42901"/>
                    <a:pt x="714857" y="120275"/>
                  </a:cubicBezTo>
                  <a:cubicBezTo>
                    <a:pt x="929283" y="244074"/>
                    <a:pt x="1073229" y="443066"/>
                    <a:pt x="1132620" y="664715"/>
                  </a:cubicBezTo>
                  <a:lnTo>
                    <a:pt x="1138304" y="690860"/>
                  </a:lnTo>
                  <a:lnTo>
                    <a:pt x="1143804" y="694035"/>
                  </a:lnTo>
                  <a:lnTo>
                    <a:pt x="1139308" y="695472"/>
                  </a:lnTo>
                  <a:lnTo>
                    <a:pt x="1140311" y="700085"/>
                  </a:lnTo>
                  <a:lnTo>
                    <a:pt x="1134812" y="696911"/>
                  </a:lnTo>
                  <a:lnTo>
                    <a:pt x="1109327" y="705060"/>
                  </a:lnTo>
                  <a:cubicBezTo>
                    <a:pt x="887679" y="764450"/>
                    <a:pt x="643373" y="739285"/>
                    <a:pt x="428947" y="615486"/>
                  </a:cubicBezTo>
                  <a:cubicBezTo>
                    <a:pt x="214521" y="491687"/>
                    <a:pt x="70574" y="292695"/>
                    <a:pt x="11184" y="71046"/>
                  </a:cubicBezTo>
                  <a:lnTo>
                    <a:pt x="5499" y="44901"/>
                  </a:lnTo>
                  <a:lnTo>
                    <a:pt x="0" y="41727"/>
                  </a:lnTo>
                  <a:lnTo>
                    <a:pt x="4496" y="40289"/>
                  </a:lnTo>
                  <a:lnTo>
                    <a:pt x="3493" y="35676"/>
                  </a:lnTo>
                  <a:lnTo>
                    <a:pt x="8992" y="38851"/>
                  </a:lnTo>
                  <a:lnTo>
                    <a:pt x="34477" y="30702"/>
                  </a:lnTo>
                  <a:cubicBezTo>
                    <a:pt x="117595" y="8430"/>
                    <a:pt x="203899" y="-1950"/>
                    <a:pt x="290619" y="302"/>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el 1">
            <a:extLst>
              <a:ext uri="{FF2B5EF4-FFF2-40B4-BE49-F238E27FC236}">
                <a16:creationId xmlns:a16="http://schemas.microsoft.com/office/drawing/2014/main" id="{F8EF8650-A705-4DFE-95E2-25711C68566E}"/>
              </a:ext>
            </a:extLst>
          </p:cNvPr>
          <p:cNvSpPr>
            <a:spLocks noGrp="1"/>
          </p:cNvSpPr>
          <p:nvPr>
            <p:ph type="title"/>
          </p:nvPr>
        </p:nvSpPr>
        <p:spPr>
          <a:xfrm>
            <a:off x="3882610" y="1011237"/>
            <a:ext cx="4426782" cy="860400"/>
          </a:xfrm>
        </p:spPr>
        <p:txBody>
          <a:bodyPr anchor="b">
            <a:normAutofit/>
          </a:bodyPr>
          <a:lstStyle/>
          <a:p>
            <a:pPr algn="ctr"/>
            <a:r>
              <a:rPr lang="nl-NL" dirty="0"/>
              <a:t>Leerdoelen</a:t>
            </a:r>
            <a:endParaRPr lang="nl-NL"/>
          </a:p>
        </p:txBody>
      </p:sp>
      <p:cxnSp>
        <p:nvCxnSpPr>
          <p:cNvPr id="56" name="Straight Connector 55">
            <a:extLst>
              <a:ext uri="{FF2B5EF4-FFF2-40B4-BE49-F238E27FC236}">
                <a16:creationId xmlns:a16="http://schemas.microsoft.com/office/drawing/2014/main" id="{77C6DF49-CBE3-4038-AC78-35DE4FD7CE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310207"/>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B0A646D3-930C-4360-9B2D-5E0BB02C4A6F}"/>
              </a:ext>
            </a:extLst>
          </p:cNvPr>
          <p:cNvSpPr>
            <a:spLocks noGrp="1"/>
          </p:cNvSpPr>
          <p:nvPr>
            <p:ph idx="1"/>
          </p:nvPr>
        </p:nvSpPr>
        <p:spPr>
          <a:xfrm>
            <a:off x="3217685" y="2759076"/>
            <a:ext cx="5796249" cy="3554114"/>
          </a:xfrm>
        </p:spPr>
        <p:txBody>
          <a:bodyPr>
            <a:normAutofit/>
          </a:bodyPr>
          <a:lstStyle/>
          <a:p>
            <a:pPr fontAlgn="base">
              <a:lnSpc>
                <a:spcPct val="115000"/>
              </a:lnSpc>
            </a:pPr>
            <a:r>
              <a:rPr lang="nl-NL" sz="1800" dirty="0"/>
              <a:t>De student kan na deze periode zijn leerwinsten uit de opleiding benoemen.   </a:t>
            </a:r>
          </a:p>
          <a:p>
            <a:pPr fontAlgn="base">
              <a:lnSpc>
                <a:spcPct val="115000"/>
              </a:lnSpc>
            </a:pPr>
            <a:r>
              <a:rPr lang="nl-NL" sz="1800" dirty="0"/>
              <a:t>De student is na deze periode trots op het afstudeerproject en kan aangeven waarom hij zo trots is op het project.  </a:t>
            </a:r>
          </a:p>
          <a:p>
            <a:pPr fontAlgn="base">
              <a:lnSpc>
                <a:spcPct val="115000"/>
              </a:lnSpc>
            </a:pPr>
            <a:r>
              <a:rPr lang="nl-NL" sz="1800" dirty="0"/>
              <a:t>De student kan na deze periode op eigenwijze aangeven waarom hij klaar is voor de periode na zijn diplomering. Dit kan betrekking hebben op doorstuderen, een tussenjaar, het werkveld in, solliciteren, of iets anders.  </a:t>
            </a:r>
          </a:p>
          <a:p>
            <a:pPr>
              <a:lnSpc>
                <a:spcPct val="115000"/>
              </a:lnSpc>
            </a:pPr>
            <a:endParaRPr lang="nl-NL" sz="1400" dirty="0"/>
          </a:p>
        </p:txBody>
      </p:sp>
      <p:grpSp>
        <p:nvGrpSpPr>
          <p:cNvPr id="58" name="Group 57">
            <a:extLst>
              <a:ext uri="{FF2B5EF4-FFF2-40B4-BE49-F238E27FC236}">
                <a16:creationId xmlns:a16="http://schemas.microsoft.com/office/drawing/2014/main" id="{69D14CB3-B46C-4D52-91C7-9020767C01F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3500000" flipH="1" flipV="1">
            <a:off x="10901022" y="5639014"/>
            <a:ext cx="865742" cy="628383"/>
            <a:chOff x="558167" y="958515"/>
            <a:chExt cx="865742" cy="628383"/>
          </a:xfrm>
          <a:solidFill>
            <a:schemeClr val="accent3"/>
          </a:solidFill>
        </p:grpSpPr>
        <p:sp>
          <p:nvSpPr>
            <p:cNvPr id="59" name="Freeform: Shape 58">
              <a:extLst>
                <a:ext uri="{FF2B5EF4-FFF2-40B4-BE49-F238E27FC236}">
                  <a16:creationId xmlns:a16="http://schemas.microsoft.com/office/drawing/2014/main" id="{3A77D7F4-D3A2-4801-9AC3-6626FDE157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a:off x="558167" y="1122160"/>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0" name="Freeform: Shape 59">
              <a:extLst>
                <a:ext uri="{FF2B5EF4-FFF2-40B4-BE49-F238E27FC236}">
                  <a16:creationId xmlns:a16="http://schemas.microsoft.com/office/drawing/2014/main" id="{1E62BACE-7CE7-442A-BFFB-8BC57C446F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959170" y="95851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62" name="Group 61">
            <a:extLst>
              <a:ext uri="{FF2B5EF4-FFF2-40B4-BE49-F238E27FC236}">
                <a16:creationId xmlns:a16="http://schemas.microsoft.com/office/drawing/2014/main" id="{695E1464-F8FF-467B-BC7A-2DB63FD734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8900000" flipH="1">
            <a:off x="9919495" y="3291143"/>
            <a:ext cx="1785983" cy="2208479"/>
            <a:chOff x="2725201" y="4453039"/>
            <a:chExt cx="1785983" cy="2208479"/>
          </a:xfrm>
        </p:grpSpPr>
        <p:cxnSp>
          <p:nvCxnSpPr>
            <p:cNvPr id="63" name="Straight Connector 62">
              <a:extLst>
                <a:ext uri="{FF2B5EF4-FFF2-40B4-BE49-F238E27FC236}">
                  <a16:creationId xmlns:a16="http://schemas.microsoft.com/office/drawing/2014/main" id="{1D9EF77E-636A-4F91-8AC6-2926F2512CB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3618192" y="4453039"/>
              <a:ext cx="0" cy="22084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F9F8CE5-DA1D-4DAF-A044-400C40169D4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738439" y="5243393"/>
              <a:ext cx="176093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Freeform: Shape 64">
              <a:extLst>
                <a:ext uri="{FF2B5EF4-FFF2-40B4-BE49-F238E27FC236}">
                  <a16:creationId xmlns:a16="http://schemas.microsoft.com/office/drawing/2014/main" id="{9C47A2FE-4826-4485-B3C0-56DF9A73AE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2725201" y="4861779"/>
              <a:ext cx="1785983" cy="1799739"/>
            </a:xfrm>
            <a:custGeom>
              <a:avLst/>
              <a:gdLst>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892991 w 1785983"/>
                <a:gd name="connsiteY8" fmla="*/ 1795123 h 1799739"/>
                <a:gd name="connsiteX9" fmla="*/ 763082 w 1785983"/>
                <a:gd name="connsiteY9" fmla="*/ 1694835 h 1799739"/>
                <a:gd name="connsiteX10" fmla="*/ 379877 w 1785983"/>
                <a:gd name="connsiteY10" fmla="*/ 3722 h 1799739"/>
                <a:gd name="connsiteX11" fmla="*/ 440819 w 1785983"/>
                <a:gd name="connsiteY11" fmla="*/ 59 h 1799739"/>
                <a:gd name="connsiteX0" fmla="*/ 440819 w 1785983"/>
                <a:gd name="connsiteY0" fmla="*/ 59 h 1849891"/>
                <a:gd name="connsiteX1" fmla="*/ 845918 w 1785983"/>
                <a:gd name="connsiteY1" fmla="*/ 261596 h 1849891"/>
                <a:gd name="connsiteX2" fmla="*/ 892992 w 1785983"/>
                <a:gd name="connsiteY2" fmla="*/ 360758 h 1849891"/>
                <a:gd name="connsiteX3" fmla="*/ 892992 w 1785983"/>
                <a:gd name="connsiteY3" fmla="*/ 365372 h 1849891"/>
                <a:gd name="connsiteX4" fmla="*/ 940065 w 1785983"/>
                <a:gd name="connsiteY4" fmla="*/ 266212 h 1849891"/>
                <a:gd name="connsiteX5" fmla="*/ 1406106 w 1785983"/>
                <a:gd name="connsiteY5" fmla="*/ 8338 h 1849891"/>
                <a:gd name="connsiteX6" fmla="*/ 1022901 w 1785983"/>
                <a:gd name="connsiteY6" fmla="*/ 1699451 h 1849891"/>
                <a:gd name="connsiteX7" fmla="*/ 892991 w 1785983"/>
                <a:gd name="connsiteY7" fmla="*/ 1799739 h 1849891"/>
                <a:gd name="connsiteX8" fmla="*/ 838223 w 1785983"/>
                <a:gd name="connsiteY8" fmla="*/ 1849891 h 1849891"/>
                <a:gd name="connsiteX9" fmla="*/ 763082 w 1785983"/>
                <a:gd name="connsiteY9" fmla="*/ 1694835 h 1849891"/>
                <a:gd name="connsiteX10" fmla="*/ 379877 w 1785983"/>
                <a:gd name="connsiteY10" fmla="*/ 3722 h 1849891"/>
                <a:gd name="connsiteX11" fmla="*/ 440819 w 1785983"/>
                <a:gd name="connsiteY11" fmla="*/ 59 h 1849891"/>
                <a:gd name="connsiteX0" fmla="*/ 440819 w 1785983"/>
                <a:gd name="connsiteY0" fmla="*/ 59 h 1799739"/>
                <a:gd name="connsiteX1" fmla="*/ 845918 w 1785983"/>
                <a:gd name="connsiteY1" fmla="*/ 261596 h 1799739"/>
                <a:gd name="connsiteX2" fmla="*/ 892992 w 1785983"/>
                <a:gd name="connsiteY2" fmla="*/ 360758 h 1799739"/>
                <a:gd name="connsiteX3" fmla="*/ 892992 w 1785983"/>
                <a:gd name="connsiteY3" fmla="*/ 365372 h 1799739"/>
                <a:gd name="connsiteX4" fmla="*/ 940065 w 1785983"/>
                <a:gd name="connsiteY4" fmla="*/ 266212 h 1799739"/>
                <a:gd name="connsiteX5" fmla="*/ 1406106 w 1785983"/>
                <a:gd name="connsiteY5" fmla="*/ 8338 h 1799739"/>
                <a:gd name="connsiteX6" fmla="*/ 1022901 w 1785983"/>
                <a:gd name="connsiteY6" fmla="*/ 1699451 h 1799739"/>
                <a:gd name="connsiteX7" fmla="*/ 892991 w 1785983"/>
                <a:gd name="connsiteY7" fmla="*/ 1799739 h 1799739"/>
                <a:gd name="connsiteX8" fmla="*/ 763082 w 1785983"/>
                <a:gd name="connsiteY8" fmla="*/ 1694835 h 1799739"/>
                <a:gd name="connsiteX9" fmla="*/ 379877 w 1785983"/>
                <a:gd name="connsiteY9" fmla="*/ 3722 h 1799739"/>
                <a:gd name="connsiteX10" fmla="*/ 440819 w 1785983"/>
                <a:gd name="connsiteY10" fmla="*/ 59 h 1799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85983" h="1799739">
                  <a:moveTo>
                    <a:pt x="440819" y="59"/>
                  </a:moveTo>
                  <a:cubicBezTo>
                    <a:pt x="584367" y="2557"/>
                    <a:pt x="735105" y="83293"/>
                    <a:pt x="845918" y="261596"/>
                  </a:cubicBezTo>
                  <a:lnTo>
                    <a:pt x="892992" y="360758"/>
                  </a:lnTo>
                  <a:lnTo>
                    <a:pt x="892992" y="365372"/>
                  </a:lnTo>
                  <a:lnTo>
                    <a:pt x="940065" y="266212"/>
                  </a:lnTo>
                  <a:cubicBezTo>
                    <a:pt x="1066709" y="62437"/>
                    <a:pt x="1245499" y="-13903"/>
                    <a:pt x="1406106" y="8338"/>
                  </a:cubicBezTo>
                  <a:cubicBezTo>
                    <a:pt x="1827702" y="66720"/>
                    <a:pt x="2124001" y="804388"/>
                    <a:pt x="1022901" y="1699451"/>
                  </a:cubicBezTo>
                  <a:lnTo>
                    <a:pt x="892991" y="1799739"/>
                  </a:lnTo>
                  <a:lnTo>
                    <a:pt x="763082" y="1694835"/>
                  </a:lnTo>
                  <a:cubicBezTo>
                    <a:pt x="-338018" y="799772"/>
                    <a:pt x="-41719" y="62104"/>
                    <a:pt x="379877" y="3722"/>
                  </a:cubicBezTo>
                  <a:cubicBezTo>
                    <a:pt x="399953" y="942"/>
                    <a:pt x="420313" y="-298"/>
                    <a:pt x="440819" y="59"/>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latin typeface="Bell MT" panose="02020503060305020303" pitchFamily="18" charset="0"/>
              </a:endParaRPr>
            </a:p>
          </p:txBody>
        </p:sp>
        <p:sp>
          <p:nvSpPr>
            <p:cNvPr id="66" name="Rectangle 30">
              <a:extLst>
                <a:ext uri="{FF2B5EF4-FFF2-40B4-BE49-F238E27FC236}">
                  <a16:creationId xmlns:a16="http://schemas.microsoft.com/office/drawing/2014/main" id="{A9D0A0EF-4934-4E46-A33A-95E5D932D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124232" y="5447997"/>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30">
              <a:extLst>
                <a:ext uri="{FF2B5EF4-FFF2-40B4-BE49-F238E27FC236}">
                  <a16:creationId xmlns:a16="http://schemas.microsoft.com/office/drawing/2014/main" id="{EA389321-1892-4D9B-9F10-CA83BC15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315029" y="5983110"/>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D9F93B70-A436-473C-A7CE-540999A596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V="1">
            <a:off x="10854193" y="5280732"/>
            <a:ext cx="864005" cy="1032464"/>
            <a:chOff x="2207971" y="2384401"/>
            <a:chExt cx="864005" cy="1032464"/>
          </a:xfrm>
        </p:grpSpPr>
        <p:sp>
          <p:nvSpPr>
            <p:cNvPr id="70" name="Freeform: Shape 69">
              <a:extLst>
                <a:ext uri="{FF2B5EF4-FFF2-40B4-BE49-F238E27FC236}">
                  <a16:creationId xmlns:a16="http://schemas.microsoft.com/office/drawing/2014/main" id="{C78ABD64-1B50-4D55-BC1F-146CC4D6E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2207971" y="2856305"/>
              <a:ext cx="464739" cy="464739"/>
            </a:xfrm>
            <a:custGeom>
              <a:avLst/>
              <a:gdLst>
                <a:gd name="connsiteX0" fmla="*/ 464132 w 464739"/>
                <a:gd name="connsiteY0" fmla="*/ 463881 h 464739"/>
                <a:gd name="connsiteX1" fmla="*/ 463891 w 464739"/>
                <a:gd name="connsiteY1" fmla="*/ 463892 h 464739"/>
                <a:gd name="connsiteX2" fmla="*/ 463880 w 464739"/>
                <a:gd name="connsiteY2" fmla="*/ 464132 h 464739"/>
                <a:gd name="connsiteX3" fmla="*/ 463651 w 464739"/>
                <a:gd name="connsiteY3" fmla="*/ 463904 h 464739"/>
                <a:gd name="connsiteX4" fmla="*/ 446142 w 464739"/>
                <a:gd name="connsiteY4" fmla="*/ 464739 h 464739"/>
                <a:gd name="connsiteX5" fmla="*/ 130673 w 464739"/>
                <a:gd name="connsiteY5" fmla="*/ 334067 h 464739"/>
                <a:gd name="connsiteX6" fmla="*/ 0 w 464739"/>
                <a:gd name="connsiteY6" fmla="*/ 18597 h 464739"/>
                <a:gd name="connsiteX7" fmla="*/ 836 w 464739"/>
                <a:gd name="connsiteY7" fmla="*/ 1089 h 464739"/>
                <a:gd name="connsiteX8" fmla="*/ 607 w 464739"/>
                <a:gd name="connsiteY8" fmla="*/ 859 h 464739"/>
                <a:gd name="connsiteX9" fmla="*/ 848 w 464739"/>
                <a:gd name="connsiteY9" fmla="*/ 848 h 464739"/>
                <a:gd name="connsiteX10" fmla="*/ 859 w 464739"/>
                <a:gd name="connsiteY10" fmla="*/ 607 h 464739"/>
                <a:gd name="connsiteX11" fmla="*/ 1089 w 464739"/>
                <a:gd name="connsiteY11" fmla="*/ 836 h 464739"/>
                <a:gd name="connsiteX12" fmla="*/ 18597 w 464739"/>
                <a:gd name="connsiteY12" fmla="*/ 0 h 464739"/>
                <a:gd name="connsiteX13" fmla="*/ 334067 w 464739"/>
                <a:gd name="connsiteY13" fmla="*/ 130672 h 464739"/>
                <a:gd name="connsiteX14" fmla="*/ 464739 w 464739"/>
                <a:gd name="connsiteY14" fmla="*/ 446142 h 464739"/>
                <a:gd name="connsiteX15" fmla="*/ 463903 w 464739"/>
                <a:gd name="connsiteY15" fmla="*/ 463652 h 464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9" h="464739">
                  <a:moveTo>
                    <a:pt x="464132" y="463881"/>
                  </a:moveTo>
                  <a:lnTo>
                    <a:pt x="463891" y="463892"/>
                  </a:lnTo>
                  <a:lnTo>
                    <a:pt x="463880" y="464132"/>
                  </a:lnTo>
                  <a:lnTo>
                    <a:pt x="463651" y="463904"/>
                  </a:lnTo>
                  <a:lnTo>
                    <a:pt x="446142" y="464739"/>
                  </a:lnTo>
                  <a:cubicBezTo>
                    <a:pt x="331965" y="464739"/>
                    <a:pt x="217787" y="421182"/>
                    <a:pt x="130673" y="334067"/>
                  </a:cubicBezTo>
                  <a:cubicBezTo>
                    <a:pt x="43558" y="246953"/>
                    <a:pt x="1" y="132775"/>
                    <a:pt x="0" y="18597"/>
                  </a:cubicBezTo>
                  <a:lnTo>
                    <a:pt x="836" y="1089"/>
                  </a:lnTo>
                  <a:lnTo>
                    <a:pt x="607" y="859"/>
                  </a:lnTo>
                  <a:lnTo>
                    <a:pt x="848" y="848"/>
                  </a:lnTo>
                  <a:lnTo>
                    <a:pt x="859" y="607"/>
                  </a:lnTo>
                  <a:lnTo>
                    <a:pt x="1089" y="836"/>
                  </a:lnTo>
                  <a:lnTo>
                    <a:pt x="18597" y="0"/>
                  </a:lnTo>
                  <a:cubicBezTo>
                    <a:pt x="132775" y="0"/>
                    <a:pt x="246952" y="43557"/>
                    <a:pt x="334067" y="130672"/>
                  </a:cubicBezTo>
                  <a:cubicBezTo>
                    <a:pt x="421182" y="217787"/>
                    <a:pt x="464739" y="331964"/>
                    <a:pt x="464739" y="446142"/>
                  </a:cubicBezTo>
                  <a:lnTo>
                    <a:pt x="463903" y="463652"/>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1" name="Freeform: Shape 70">
              <a:extLst>
                <a:ext uri="{FF2B5EF4-FFF2-40B4-BE49-F238E27FC236}">
                  <a16:creationId xmlns:a16="http://schemas.microsoft.com/office/drawing/2014/main" id="{57FC7EAA-9D36-4047-8A25-796E944D16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607238" y="2688467"/>
              <a:ext cx="464738" cy="464738"/>
            </a:xfrm>
            <a:custGeom>
              <a:avLst/>
              <a:gdLst>
                <a:gd name="connsiteX0" fmla="*/ 446142 w 464738"/>
                <a:gd name="connsiteY0" fmla="*/ 464738 h 464738"/>
                <a:gd name="connsiteX1" fmla="*/ 130673 w 464738"/>
                <a:gd name="connsiteY1" fmla="*/ 334066 h 464738"/>
                <a:gd name="connsiteX2" fmla="*/ 0 w 464738"/>
                <a:gd name="connsiteY2" fmla="*/ 18596 h 464738"/>
                <a:gd name="connsiteX3" fmla="*/ 836 w 464738"/>
                <a:gd name="connsiteY3" fmla="*/ 1089 h 464738"/>
                <a:gd name="connsiteX4" fmla="*/ 606 w 464738"/>
                <a:gd name="connsiteY4" fmla="*/ 859 h 464738"/>
                <a:gd name="connsiteX5" fmla="*/ 848 w 464738"/>
                <a:gd name="connsiteY5" fmla="*/ 848 h 464738"/>
                <a:gd name="connsiteX6" fmla="*/ 859 w 464738"/>
                <a:gd name="connsiteY6" fmla="*/ 606 h 464738"/>
                <a:gd name="connsiteX7" fmla="*/ 1089 w 464738"/>
                <a:gd name="connsiteY7" fmla="*/ 836 h 464738"/>
                <a:gd name="connsiteX8" fmla="*/ 18596 w 464738"/>
                <a:gd name="connsiteY8" fmla="*/ 0 h 464738"/>
                <a:gd name="connsiteX9" fmla="*/ 334066 w 464738"/>
                <a:gd name="connsiteY9" fmla="*/ 130672 h 464738"/>
                <a:gd name="connsiteX10" fmla="*/ 464738 w 464738"/>
                <a:gd name="connsiteY10" fmla="*/ 446142 h 464738"/>
                <a:gd name="connsiteX11" fmla="*/ 463902 w 464738"/>
                <a:gd name="connsiteY11" fmla="*/ 463650 h 464738"/>
                <a:gd name="connsiteX12" fmla="*/ 464132 w 464738"/>
                <a:gd name="connsiteY12" fmla="*/ 463880 h 464738"/>
                <a:gd name="connsiteX13" fmla="*/ 463891 w 464738"/>
                <a:gd name="connsiteY13" fmla="*/ 463892 h 464738"/>
                <a:gd name="connsiteX14" fmla="*/ 463879 w 464738"/>
                <a:gd name="connsiteY14" fmla="*/ 464132 h 464738"/>
                <a:gd name="connsiteX15" fmla="*/ 463650 w 464738"/>
                <a:gd name="connsiteY15" fmla="*/ 463903 h 464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4738" h="464738">
                  <a:moveTo>
                    <a:pt x="446142" y="464738"/>
                  </a:moveTo>
                  <a:cubicBezTo>
                    <a:pt x="331965" y="464738"/>
                    <a:pt x="217787" y="421181"/>
                    <a:pt x="130673" y="334066"/>
                  </a:cubicBezTo>
                  <a:cubicBezTo>
                    <a:pt x="43558" y="246952"/>
                    <a:pt x="1" y="132774"/>
                    <a:pt x="0" y="18596"/>
                  </a:cubicBezTo>
                  <a:lnTo>
                    <a:pt x="836" y="1089"/>
                  </a:lnTo>
                  <a:lnTo>
                    <a:pt x="606" y="859"/>
                  </a:lnTo>
                  <a:lnTo>
                    <a:pt x="848" y="848"/>
                  </a:lnTo>
                  <a:lnTo>
                    <a:pt x="859" y="606"/>
                  </a:lnTo>
                  <a:lnTo>
                    <a:pt x="1089" y="836"/>
                  </a:lnTo>
                  <a:lnTo>
                    <a:pt x="18596" y="0"/>
                  </a:lnTo>
                  <a:cubicBezTo>
                    <a:pt x="132774" y="0"/>
                    <a:pt x="246951" y="43557"/>
                    <a:pt x="334066" y="130672"/>
                  </a:cubicBezTo>
                  <a:cubicBezTo>
                    <a:pt x="421181" y="217787"/>
                    <a:pt x="464738" y="331964"/>
                    <a:pt x="464738" y="446142"/>
                  </a:cubicBezTo>
                  <a:lnTo>
                    <a:pt x="463902" y="463650"/>
                  </a:lnTo>
                  <a:lnTo>
                    <a:pt x="464132" y="463880"/>
                  </a:lnTo>
                  <a:lnTo>
                    <a:pt x="463891" y="463892"/>
                  </a:lnTo>
                  <a:lnTo>
                    <a:pt x="463879" y="464132"/>
                  </a:lnTo>
                  <a:lnTo>
                    <a:pt x="463650" y="463903"/>
                  </a:ln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2" name="Group 71">
              <a:extLst>
                <a:ext uri="{FF2B5EF4-FFF2-40B4-BE49-F238E27FC236}">
                  <a16:creationId xmlns:a16="http://schemas.microsoft.com/office/drawing/2014/main" id="{0C72E6B1-2CDE-4B76-BB57-54923A35BC51}"/>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440769" y="2384401"/>
              <a:ext cx="313009" cy="1032464"/>
              <a:chOff x="2440769" y="2384401"/>
              <a:chExt cx="313009" cy="1032464"/>
            </a:xfrm>
          </p:grpSpPr>
          <p:cxnSp>
            <p:nvCxnSpPr>
              <p:cNvPr id="73" name="Straight Connector 72">
                <a:extLst>
                  <a:ext uri="{FF2B5EF4-FFF2-40B4-BE49-F238E27FC236}">
                    <a16:creationId xmlns:a16="http://schemas.microsoft.com/office/drawing/2014/main" id="{0A618DA4-FD3B-435B-9077-6643BD6C938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2440769" y="2516865"/>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6579CD8F-9756-4DC0-A735-0CA77A8734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8100000" flipH="1">
                <a:off x="2753778" y="2384401"/>
                <a:ext cx="0" cy="90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59688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E8E72A-CE10-4A8A-91CD-6BDBE9FC30EA}"/>
              </a:ext>
            </a:extLst>
          </p:cNvPr>
          <p:cNvSpPr>
            <a:spLocks noGrp="1"/>
          </p:cNvSpPr>
          <p:nvPr>
            <p:ph type="title"/>
          </p:nvPr>
        </p:nvSpPr>
        <p:spPr/>
        <p:txBody>
          <a:bodyPr/>
          <a:lstStyle/>
          <a:p>
            <a:r>
              <a:rPr lang="nl-NL" dirty="0"/>
              <a:t>Uitleg periode </a:t>
            </a:r>
          </a:p>
        </p:txBody>
      </p:sp>
      <p:sp>
        <p:nvSpPr>
          <p:cNvPr id="3" name="Tijdelijke aanduiding voor inhoud 2">
            <a:extLst>
              <a:ext uri="{FF2B5EF4-FFF2-40B4-BE49-F238E27FC236}">
                <a16:creationId xmlns:a16="http://schemas.microsoft.com/office/drawing/2014/main" id="{14FD6519-5A7C-48E1-8B15-984AC600395A}"/>
              </a:ext>
            </a:extLst>
          </p:cNvPr>
          <p:cNvSpPr>
            <a:spLocks noGrp="1"/>
          </p:cNvSpPr>
          <p:nvPr>
            <p:ph idx="1"/>
          </p:nvPr>
        </p:nvSpPr>
        <p:spPr>
          <a:xfrm>
            <a:off x="1079500" y="1790700"/>
            <a:ext cx="10026650" cy="4769898"/>
          </a:xfrm>
        </p:spPr>
        <p:txBody>
          <a:bodyPr>
            <a:normAutofit lnSpcReduction="10000"/>
          </a:bodyPr>
          <a:lstStyle/>
          <a:p>
            <a:pPr marL="0" indent="0">
              <a:buNone/>
            </a:pPr>
            <a:r>
              <a:rPr lang="nl-NL" dirty="0"/>
              <a:t>Jullie hebben fysieke lessen daarin komen de volgende thema's aanbod:</a:t>
            </a:r>
          </a:p>
          <a:p>
            <a:r>
              <a:rPr lang="nl-NL" dirty="0"/>
              <a:t>Afstudeerproject</a:t>
            </a:r>
          </a:p>
          <a:p>
            <a:r>
              <a:rPr lang="nl-NL" dirty="0"/>
              <a:t>Examentraining</a:t>
            </a:r>
          </a:p>
          <a:p>
            <a:r>
              <a:rPr lang="nl-NL" dirty="0"/>
              <a:t>Project ‘Je eigen expressie’ (leerwinsten) </a:t>
            </a:r>
          </a:p>
          <a:p>
            <a:pPr marL="0" indent="0">
              <a:buNone/>
            </a:pPr>
            <a:r>
              <a:rPr lang="nl-NL" dirty="0"/>
              <a:t>De online lessen bestaan uit:</a:t>
            </a:r>
          </a:p>
          <a:p>
            <a:r>
              <a:rPr lang="nl-NL" dirty="0"/>
              <a:t>LOB</a:t>
            </a:r>
          </a:p>
          <a:p>
            <a:r>
              <a:rPr lang="nl-NL" dirty="0"/>
              <a:t>Netwerken</a:t>
            </a:r>
          </a:p>
          <a:p>
            <a:r>
              <a:rPr lang="nl-NL" dirty="0"/>
              <a:t>Kwaliteiten</a:t>
            </a:r>
          </a:p>
          <a:p>
            <a:endParaRPr lang="nl-NL" dirty="0"/>
          </a:p>
          <a:p>
            <a:pPr marL="0" indent="0">
              <a:buNone/>
            </a:pPr>
            <a:r>
              <a:rPr lang="nl-NL" dirty="0"/>
              <a:t>Alle input van de lessen kun je gebruiken voor je presentaties. </a:t>
            </a:r>
          </a:p>
          <a:p>
            <a:pPr marL="0" indent="0">
              <a:buNone/>
            </a:pPr>
            <a:endParaRPr lang="nl-NL" sz="700" dirty="0"/>
          </a:p>
        </p:txBody>
      </p:sp>
    </p:spTree>
    <p:extLst>
      <p:ext uri="{BB962C8B-B14F-4D97-AF65-F5344CB8AC3E}">
        <p14:creationId xmlns:p14="http://schemas.microsoft.com/office/powerpoint/2010/main" val="347122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A2A39DF-4328-4FA3-83B0-30064E0C7C11}"/>
              </a:ext>
            </a:extLst>
          </p:cNvPr>
          <p:cNvSpPr>
            <a:spLocks noGrp="1"/>
          </p:cNvSpPr>
          <p:nvPr>
            <p:ph type="title"/>
          </p:nvPr>
        </p:nvSpPr>
        <p:spPr>
          <a:xfrm>
            <a:off x="541338" y="1079500"/>
            <a:ext cx="3322637" cy="4689475"/>
          </a:xfrm>
        </p:spPr>
        <p:txBody>
          <a:bodyPr anchor="ctr">
            <a:normAutofit/>
          </a:bodyPr>
          <a:lstStyle/>
          <a:p>
            <a:pPr algn="ctr"/>
            <a:r>
              <a:rPr lang="nl-NL" dirty="0"/>
              <a:t>Beoordeling </a:t>
            </a:r>
            <a:endParaRPr lang="nl-NL"/>
          </a:p>
        </p:txBody>
      </p:sp>
      <p:sp>
        <p:nvSpPr>
          <p:cNvPr id="11" name="Rectangle 10">
            <a:extLst>
              <a:ext uri="{FF2B5EF4-FFF2-40B4-BE49-F238E27FC236}">
                <a16:creationId xmlns:a16="http://schemas.microsoft.com/office/drawing/2014/main" id="{8576A6EA-4B09-480F-BB03-96160272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5950" y="-1"/>
            <a:ext cx="7766050" cy="68579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Tijdelijke aanduiding voor inhoud 2">
            <a:extLst>
              <a:ext uri="{FF2B5EF4-FFF2-40B4-BE49-F238E27FC236}">
                <a16:creationId xmlns:a16="http://schemas.microsoft.com/office/drawing/2014/main" id="{433AE0C0-07D9-451A-9A33-EDA4EE00D3A2}"/>
              </a:ext>
            </a:extLst>
          </p:cNvPr>
          <p:cNvGraphicFramePr>
            <a:graphicFrameLocks noGrp="1"/>
          </p:cNvGraphicFramePr>
          <p:nvPr>
            <p:ph idx="1"/>
            <p:extLst>
              <p:ext uri="{D42A27DB-BD31-4B8C-83A1-F6EECF244321}">
                <p14:modId xmlns:p14="http://schemas.microsoft.com/office/powerpoint/2010/main" val="2741761043"/>
              </p:ext>
            </p:extLst>
          </p:nvPr>
        </p:nvGraphicFramePr>
        <p:xfrm>
          <a:off x="4981575" y="540000"/>
          <a:ext cx="6669431" cy="577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308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A2FC95-3E9D-4129-A217-FE5ADC41C7B5}"/>
              </a:ext>
            </a:extLst>
          </p:cNvPr>
          <p:cNvSpPr>
            <a:spLocks noGrp="1"/>
          </p:cNvSpPr>
          <p:nvPr>
            <p:ph type="title"/>
          </p:nvPr>
        </p:nvSpPr>
        <p:spPr/>
        <p:txBody>
          <a:bodyPr/>
          <a:lstStyle/>
          <a:p>
            <a:r>
              <a:rPr lang="nl-NL" dirty="0"/>
              <a:t>Wikiwijs EN </a:t>
            </a:r>
            <a:r>
              <a:rPr lang="nl-NL" dirty="0" err="1"/>
              <a:t>It’S</a:t>
            </a:r>
            <a:r>
              <a:rPr lang="nl-NL" dirty="0"/>
              <a:t> Learning</a:t>
            </a:r>
          </a:p>
        </p:txBody>
      </p:sp>
      <p:sp>
        <p:nvSpPr>
          <p:cNvPr id="3" name="Tijdelijke aanduiding voor inhoud 2">
            <a:extLst>
              <a:ext uri="{FF2B5EF4-FFF2-40B4-BE49-F238E27FC236}">
                <a16:creationId xmlns:a16="http://schemas.microsoft.com/office/drawing/2014/main" id="{79DE5E09-E9D8-4FCB-AF8C-D38E2A00EA5B}"/>
              </a:ext>
            </a:extLst>
          </p:cNvPr>
          <p:cNvSpPr>
            <a:spLocks noGrp="1"/>
          </p:cNvSpPr>
          <p:nvPr>
            <p:ph idx="1"/>
          </p:nvPr>
        </p:nvSpPr>
        <p:spPr/>
        <p:txBody>
          <a:bodyPr/>
          <a:lstStyle/>
          <a:p>
            <a:pPr marL="0" indent="0">
              <a:buNone/>
            </a:pPr>
            <a:r>
              <a:rPr lang="nl-NL" dirty="0"/>
              <a:t>WIKIWIJS: </a:t>
            </a:r>
            <a:r>
              <a:rPr lang="nl-NL" dirty="0">
                <a:hlinkClick r:id="rId2"/>
              </a:rPr>
              <a:t>https://maken.wikiwijs.nl/176861/Periode_12_je_eigen_expressie#!page-6690459</a:t>
            </a:r>
            <a:r>
              <a:rPr lang="nl-NL" dirty="0"/>
              <a:t> </a:t>
            </a:r>
          </a:p>
          <a:p>
            <a:pPr marL="0" indent="0">
              <a:buNone/>
            </a:pPr>
            <a:endParaRPr lang="nl-NL" dirty="0"/>
          </a:p>
          <a:p>
            <a:pPr marL="0" indent="0">
              <a:buNone/>
            </a:pPr>
            <a:r>
              <a:rPr lang="nl-NL" dirty="0"/>
              <a:t>It’s Learning </a:t>
            </a:r>
            <a:r>
              <a:rPr lang="nl-NL" dirty="0">
                <a:sym typeface="Wingdings" panose="05000000000000000000" pitchFamily="2" charset="2"/>
              </a:rPr>
              <a:t> planner  Periode 12:</a:t>
            </a:r>
          </a:p>
          <a:p>
            <a:pPr marL="0" indent="0">
              <a:buNone/>
            </a:pPr>
            <a:r>
              <a:rPr lang="nl-NL" dirty="0">
                <a:sym typeface="Wingdings" panose="05000000000000000000" pitchFamily="2" charset="2"/>
              </a:rPr>
              <a:t>Wekelijkse logboek bijhouden </a:t>
            </a:r>
            <a:endParaRPr lang="nl-NL" dirty="0"/>
          </a:p>
          <a:p>
            <a:pPr marL="0" indent="0">
              <a:buNone/>
            </a:pPr>
            <a:endParaRPr lang="nl-NL" dirty="0"/>
          </a:p>
        </p:txBody>
      </p:sp>
    </p:spTree>
    <p:extLst>
      <p:ext uri="{BB962C8B-B14F-4D97-AF65-F5344CB8AC3E}">
        <p14:creationId xmlns:p14="http://schemas.microsoft.com/office/powerpoint/2010/main" val="122975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CC85A34-E67E-4513-BDA8-8246372DF914}"/>
              </a:ext>
            </a:extLst>
          </p:cNvPr>
          <p:cNvSpPr>
            <a:spLocks noGrp="1"/>
          </p:cNvSpPr>
          <p:nvPr>
            <p:ph type="title"/>
          </p:nvPr>
        </p:nvSpPr>
        <p:spPr>
          <a:xfrm>
            <a:off x="541338" y="1079500"/>
            <a:ext cx="3322637" cy="4689475"/>
          </a:xfrm>
        </p:spPr>
        <p:txBody>
          <a:bodyPr anchor="ctr">
            <a:normAutofit/>
          </a:bodyPr>
          <a:lstStyle/>
          <a:p>
            <a:pPr algn="ctr"/>
            <a:r>
              <a:rPr lang="nl-NL"/>
              <a:t>Vragen Logboek </a:t>
            </a:r>
          </a:p>
        </p:txBody>
      </p:sp>
      <p:sp>
        <p:nvSpPr>
          <p:cNvPr id="14" name="Rectangle 10">
            <a:extLst>
              <a:ext uri="{FF2B5EF4-FFF2-40B4-BE49-F238E27FC236}">
                <a16:creationId xmlns:a16="http://schemas.microsoft.com/office/drawing/2014/main" id="{8576A6EA-4B09-480F-BB03-9616027234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5950" y="-1"/>
            <a:ext cx="7766050" cy="6857993"/>
          </a:xfrm>
          <a:prstGeom prst="rect">
            <a:avLst/>
          </a:prstGeom>
          <a:solidFill>
            <a:schemeClr val="bg1">
              <a:alpha val="2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5" name="Tijdelijke aanduiding voor inhoud 2">
            <a:extLst>
              <a:ext uri="{FF2B5EF4-FFF2-40B4-BE49-F238E27FC236}">
                <a16:creationId xmlns:a16="http://schemas.microsoft.com/office/drawing/2014/main" id="{43999CC4-6014-4494-BF04-7FC4C0E14F12}"/>
              </a:ext>
            </a:extLst>
          </p:cNvPr>
          <p:cNvGraphicFramePr>
            <a:graphicFrameLocks noGrp="1"/>
          </p:cNvGraphicFramePr>
          <p:nvPr>
            <p:ph idx="1"/>
            <p:extLst>
              <p:ext uri="{D42A27DB-BD31-4B8C-83A1-F6EECF244321}">
                <p14:modId xmlns:p14="http://schemas.microsoft.com/office/powerpoint/2010/main" val="1947494308"/>
              </p:ext>
            </p:extLst>
          </p:nvPr>
        </p:nvGraphicFramePr>
        <p:xfrm>
          <a:off x="4981575" y="540000"/>
          <a:ext cx="6669431" cy="577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1400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FE6F64-297C-476D-8908-D6558B28D2BF}"/>
              </a:ext>
            </a:extLst>
          </p:cNvPr>
          <p:cNvSpPr>
            <a:spLocks noGrp="1"/>
          </p:cNvSpPr>
          <p:nvPr>
            <p:ph type="title"/>
          </p:nvPr>
        </p:nvSpPr>
        <p:spPr/>
        <p:txBody>
          <a:bodyPr/>
          <a:lstStyle/>
          <a:p>
            <a:r>
              <a:rPr lang="nl-NL" dirty="0"/>
              <a:t>Wat is LOB?</a:t>
            </a:r>
          </a:p>
        </p:txBody>
      </p:sp>
      <p:sp>
        <p:nvSpPr>
          <p:cNvPr id="3" name="Tijdelijke aanduiding voor inhoud 2">
            <a:extLst>
              <a:ext uri="{FF2B5EF4-FFF2-40B4-BE49-F238E27FC236}">
                <a16:creationId xmlns:a16="http://schemas.microsoft.com/office/drawing/2014/main" id="{F146EA38-F54C-4B7E-A204-FB21CDD843A6}"/>
              </a:ext>
            </a:extLst>
          </p:cNvPr>
          <p:cNvSpPr>
            <a:spLocks noGrp="1"/>
          </p:cNvSpPr>
          <p:nvPr>
            <p:ph idx="1"/>
          </p:nvPr>
        </p:nvSpPr>
        <p:spPr/>
        <p:txBody>
          <a:bodyPr>
            <a:normAutofit/>
          </a:bodyPr>
          <a:lstStyle/>
          <a:p>
            <a:pPr marL="0" indent="0">
              <a:buNone/>
            </a:pPr>
            <a:r>
              <a:rPr lang="nl-NL" dirty="0"/>
              <a:t>Loopbaanoriëntatie en begeleiding</a:t>
            </a:r>
          </a:p>
          <a:p>
            <a:pPr marL="0" indent="0">
              <a:buNone/>
            </a:pPr>
            <a:endParaRPr lang="nl-NL" dirty="0"/>
          </a:p>
          <a:p>
            <a:pPr marL="0" indent="0">
              <a:buNone/>
            </a:pPr>
            <a:endParaRPr lang="nl-NL" dirty="0"/>
          </a:p>
          <a:p>
            <a:pPr marL="0" indent="0">
              <a:buNone/>
            </a:pPr>
            <a:r>
              <a:rPr lang="nl-NL" dirty="0"/>
              <a:t>Loopbaanoriëntatie gaat over zaken als: weten wat je passie is, doen waar je hart ligt, nadenken over keuzes, ontdekken wat de arbeidsmarkt te bieden heeft en wat voor gevolgen heeft je toekomstplan. </a:t>
            </a:r>
          </a:p>
          <a:p>
            <a:pPr marL="0" indent="0">
              <a:buNone/>
            </a:pPr>
            <a:endParaRPr lang="nl-NL" dirty="0"/>
          </a:p>
          <a:p>
            <a:pPr marL="0" indent="0">
              <a:buNone/>
            </a:pPr>
            <a:r>
              <a:rPr lang="nl-NL" dirty="0"/>
              <a:t>Met LOB krijg je meer zicht op je kwaliteiten, mogelijkheden en drijfveren. </a:t>
            </a:r>
          </a:p>
        </p:txBody>
      </p:sp>
    </p:spTree>
    <p:extLst>
      <p:ext uri="{BB962C8B-B14F-4D97-AF65-F5344CB8AC3E}">
        <p14:creationId xmlns:p14="http://schemas.microsoft.com/office/powerpoint/2010/main" val="382215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701C0CAB-6A03-4C6A-9FAA-2198477536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690871"/>
            <a:ext cx="540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982E0B2-AA9C-441C-A08E-A9DF9CF121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28046" y="4869342"/>
            <a:ext cx="1623711" cy="630920"/>
            <a:chOff x="9588346" y="4824892"/>
            <a:chExt cx="1623711" cy="630920"/>
          </a:xfrm>
        </p:grpSpPr>
        <p:sp>
          <p:nvSpPr>
            <p:cNvPr id="13" name="Freeform: Shape 12">
              <a:extLst>
                <a:ext uri="{FF2B5EF4-FFF2-40B4-BE49-F238E27FC236}">
                  <a16:creationId xmlns:a16="http://schemas.microsoft.com/office/drawing/2014/main" id="{A4A2E074-C10D-4C57-AB72-B631E4D771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flipH="1">
              <a:off x="10267789" y="4452443"/>
              <a:ext cx="571820" cy="1316717"/>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1820" h="1316717">
                  <a:moveTo>
                    <a:pt x="282417" y="0"/>
                  </a:moveTo>
                  <a:lnTo>
                    <a:pt x="285910" y="3175"/>
                  </a:lnTo>
                  <a:lnTo>
                    <a:pt x="287393" y="1827"/>
                  </a:lnTo>
                  <a:lnTo>
                    <a:pt x="289403" y="0"/>
                  </a:lnTo>
                  <a:lnTo>
                    <a:pt x="289403" y="6349"/>
                  </a:lnTo>
                  <a:lnTo>
                    <a:pt x="309203" y="24345"/>
                  </a:lnTo>
                  <a:cubicBezTo>
                    <a:pt x="471461" y="186603"/>
                    <a:pt x="571820" y="410761"/>
                    <a:pt x="571820" y="658359"/>
                  </a:cubicBezTo>
                  <a:cubicBezTo>
                    <a:pt x="571820" y="905956"/>
                    <a:pt x="471461" y="1130114"/>
                    <a:pt x="309203" y="1292372"/>
                  </a:cubicBezTo>
                  <a:lnTo>
                    <a:pt x="289403" y="1310368"/>
                  </a:lnTo>
                  <a:lnTo>
                    <a:pt x="289403" y="1316717"/>
                  </a:lnTo>
                  <a:lnTo>
                    <a:pt x="287393" y="1314890"/>
                  </a:lnTo>
                  <a:lnTo>
                    <a:pt x="285910" y="1313542"/>
                  </a:lnTo>
                  <a:lnTo>
                    <a:pt x="282417" y="1316717"/>
                  </a:lnTo>
                  <a:lnTo>
                    <a:pt x="282417" y="1310367"/>
                  </a:lnTo>
                  <a:lnTo>
                    <a:pt x="262617" y="1292372"/>
                  </a:lnTo>
                  <a:cubicBezTo>
                    <a:pt x="100359" y="1130113"/>
                    <a:pt x="0" y="905956"/>
                    <a:pt x="0" y="658358"/>
                  </a:cubicBezTo>
                  <a:cubicBezTo>
                    <a:pt x="0" y="410761"/>
                    <a:pt x="100359" y="186603"/>
                    <a:pt x="262617" y="24345"/>
                  </a:cubicBezTo>
                  <a:lnTo>
                    <a:pt x="282417" y="6349"/>
                  </a:lnTo>
                  <a:close/>
                </a:path>
              </a:pathLst>
            </a:custGeom>
            <a:solidFill>
              <a:schemeClr val="accent4">
                <a:alpha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B037EB3-1772-4BA8-A95A-E5DBDFEA32B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flipH="1">
              <a:off x="10112436" y="4359902"/>
              <a:ext cx="571820" cy="1620000"/>
              <a:chOff x="8482785" y="4330454"/>
              <a:chExt cx="571820" cy="1620000"/>
            </a:xfrm>
          </p:grpSpPr>
          <p:sp>
            <p:nvSpPr>
              <p:cNvPr id="15" name="Freeform: Shape 14">
                <a:extLst>
                  <a:ext uri="{FF2B5EF4-FFF2-40B4-BE49-F238E27FC236}">
                    <a16:creationId xmlns:a16="http://schemas.microsoft.com/office/drawing/2014/main" id="{A1F47AC1-63D0-47F3-9728-1A0A05434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82785" y="4333632"/>
                <a:ext cx="571820" cy="1311956"/>
              </a:xfrm>
              <a:custGeom>
                <a:avLst/>
                <a:gdLst>
                  <a:gd name="connsiteX0" fmla="*/ 282417 w 571820"/>
                  <a:gd name="connsiteY0" fmla="*/ 0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82417 w 571820"/>
                  <a:gd name="connsiteY0" fmla="*/ 6349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17" fmla="*/ 282417 w 571820"/>
                  <a:gd name="connsiteY17" fmla="*/ 6349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289403 w 571820"/>
                  <a:gd name="connsiteY4" fmla="*/ 6349 h 1316717"/>
                  <a:gd name="connsiteX5" fmla="*/ 309203 w 571820"/>
                  <a:gd name="connsiteY5" fmla="*/ 24345 h 1316717"/>
                  <a:gd name="connsiteX6" fmla="*/ 571820 w 571820"/>
                  <a:gd name="connsiteY6" fmla="*/ 658359 h 1316717"/>
                  <a:gd name="connsiteX7" fmla="*/ 309203 w 571820"/>
                  <a:gd name="connsiteY7" fmla="*/ 1292372 h 1316717"/>
                  <a:gd name="connsiteX8" fmla="*/ 289403 w 571820"/>
                  <a:gd name="connsiteY8" fmla="*/ 1310368 h 1316717"/>
                  <a:gd name="connsiteX9" fmla="*/ 289403 w 571820"/>
                  <a:gd name="connsiteY9" fmla="*/ 1316717 h 1316717"/>
                  <a:gd name="connsiteX10" fmla="*/ 287393 w 571820"/>
                  <a:gd name="connsiteY10" fmla="*/ 1314890 h 1316717"/>
                  <a:gd name="connsiteX11" fmla="*/ 285910 w 571820"/>
                  <a:gd name="connsiteY11" fmla="*/ 1313542 h 1316717"/>
                  <a:gd name="connsiteX12" fmla="*/ 282417 w 571820"/>
                  <a:gd name="connsiteY12" fmla="*/ 1316717 h 1316717"/>
                  <a:gd name="connsiteX13" fmla="*/ 282417 w 571820"/>
                  <a:gd name="connsiteY13" fmla="*/ 1310367 h 1316717"/>
                  <a:gd name="connsiteX14" fmla="*/ 262617 w 571820"/>
                  <a:gd name="connsiteY14" fmla="*/ 1292372 h 1316717"/>
                  <a:gd name="connsiteX15" fmla="*/ 0 w 571820"/>
                  <a:gd name="connsiteY15" fmla="*/ 658358 h 1316717"/>
                  <a:gd name="connsiteX16" fmla="*/ 262617 w 571820"/>
                  <a:gd name="connsiteY16" fmla="*/ 24345 h 1316717"/>
                  <a:gd name="connsiteX0" fmla="*/ 262617 w 571820"/>
                  <a:gd name="connsiteY0" fmla="*/ 24345 h 1316717"/>
                  <a:gd name="connsiteX1" fmla="*/ 285910 w 571820"/>
                  <a:gd name="connsiteY1" fmla="*/ 3175 h 1316717"/>
                  <a:gd name="connsiteX2" fmla="*/ 287393 w 571820"/>
                  <a:gd name="connsiteY2" fmla="*/ 1827 h 1316717"/>
                  <a:gd name="connsiteX3" fmla="*/ 289403 w 571820"/>
                  <a:gd name="connsiteY3" fmla="*/ 0 h 1316717"/>
                  <a:gd name="connsiteX4" fmla="*/ 309203 w 571820"/>
                  <a:gd name="connsiteY4" fmla="*/ 24345 h 1316717"/>
                  <a:gd name="connsiteX5" fmla="*/ 571820 w 571820"/>
                  <a:gd name="connsiteY5" fmla="*/ 658359 h 1316717"/>
                  <a:gd name="connsiteX6" fmla="*/ 309203 w 571820"/>
                  <a:gd name="connsiteY6" fmla="*/ 1292372 h 1316717"/>
                  <a:gd name="connsiteX7" fmla="*/ 289403 w 571820"/>
                  <a:gd name="connsiteY7" fmla="*/ 1310368 h 1316717"/>
                  <a:gd name="connsiteX8" fmla="*/ 289403 w 571820"/>
                  <a:gd name="connsiteY8" fmla="*/ 1316717 h 1316717"/>
                  <a:gd name="connsiteX9" fmla="*/ 287393 w 571820"/>
                  <a:gd name="connsiteY9" fmla="*/ 1314890 h 1316717"/>
                  <a:gd name="connsiteX10" fmla="*/ 285910 w 571820"/>
                  <a:gd name="connsiteY10" fmla="*/ 1313542 h 1316717"/>
                  <a:gd name="connsiteX11" fmla="*/ 282417 w 571820"/>
                  <a:gd name="connsiteY11" fmla="*/ 1316717 h 1316717"/>
                  <a:gd name="connsiteX12" fmla="*/ 282417 w 571820"/>
                  <a:gd name="connsiteY12" fmla="*/ 1310367 h 1316717"/>
                  <a:gd name="connsiteX13" fmla="*/ 262617 w 571820"/>
                  <a:gd name="connsiteY13" fmla="*/ 1292372 h 1316717"/>
                  <a:gd name="connsiteX14" fmla="*/ 0 w 571820"/>
                  <a:gd name="connsiteY14" fmla="*/ 658358 h 1316717"/>
                  <a:gd name="connsiteX15" fmla="*/ 262617 w 571820"/>
                  <a:gd name="connsiteY15" fmla="*/ 24345 h 1316717"/>
                  <a:gd name="connsiteX0" fmla="*/ 262617 w 571820"/>
                  <a:gd name="connsiteY0" fmla="*/ 22518 h 1314890"/>
                  <a:gd name="connsiteX1" fmla="*/ 285910 w 571820"/>
                  <a:gd name="connsiteY1" fmla="*/ 1348 h 1314890"/>
                  <a:gd name="connsiteX2" fmla="*/ 287393 w 571820"/>
                  <a:gd name="connsiteY2" fmla="*/ 0 h 1314890"/>
                  <a:gd name="connsiteX3" fmla="*/ 309203 w 571820"/>
                  <a:gd name="connsiteY3" fmla="*/ 22518 h 1314890"/>
                  <a:gd name="connsiteX4" fmla="*/ 571820 w 571820"/>
                  <a:gd name="connsiteY4" fmla="*/ 656532 h 1314890"/>
                  <a:gd name="connsiteX5" fmla="*/ 309203 w 571820"/>
                  <a:gd name="connsiteY5" fmla="*/ 1290545 h 1314890"/>
                  <a:gd name="connsiteX6" fmla="*/ 289403 w 571820"/>
                  <a:gd name="connsiteY6" fmla="*/ 1308541 h 1314890"/>
                  <a:gd name="connsiteX7" fmla="*/ 289403 w 571820"/>
                  <a:gd name="connsiteY7" fmla="*/ 1314890 h 1314890"/>
                  <a:gd name="connsiteX8" fmla="*/ 287393 w 571820"/>
                  <a:gd name="connsiteY8" fmla="*/ 1313063 h 1314890"/>
                  <a:gd name="connsiteX9" fmla="*/ 285910 w 571820"/>
                  <a:gd name="connsiteY9" fmla="*/ 1311715 h 1314890"/>
                  <a:gd name="connsiteX10" fmla="*/ 282417 w 571820"/>
                  <a:gd name="connsiteY10" fmla="*/ 1314890 h 1314890"/>
                  <a:gd name="connsiteX11" fmla="*/ 282417 w 571820"/>
                  <a:gd name="connsiteY11" fmla="*/ 1308540 h 1314890"/>
                  <a:gd name="connsiteX12" fmla="*/ 262617 w 571820"/>
                  <a:gd name="connsiteY12" fmla="*/ 1290545 h 1314890"/>
                  <a:gd name="connsiteX13" fmla="*/ 0 w 571820"/>
                  <a:gd name="connsiteY13" fmla="*/ 656531 h 1314890"/>
                  <a:gd name="connsiteX14" fmla="*/ 262617 w 571820"/>
                  <a:gd name="connsiteY14" fmla="*/ 22518 h 1314890"/>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82417 w 571820"/>
                  <a:gd name="connsiteY10" fmla="*/ 1307192 h 1313542"/>
                  <a:gd name="connsiteX11" fmla="*/ 262617 w 571820"/>
                  <a:gd name="connsiteY11" fmla="*/ 1289197 h 1313542"/>
                  <a:gd name="connsiteX12" fmla="*/ 0 w 571820"/>
                  <a:gd name="connsiteY12" fmla="*/ 655183 h 1313542"/>
                  <a:gd name="connsiteX13" fmla="*/ 262617 w 571820"/>
                  <a:gd name="connsiteY13"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82417 w 571820"/>
                  <a:gd name="connsiteY9" fmla="*/ 1313542 h 1313542"/>
                  <a:gd name="connsiteX10" fmla="*/ 262617 w 571820"/>
                  <a:gd name="connsiteY10" fmla="*/ 1289197 h 1313542"/>
                  <a:gd name="connsiteX11" fmla="*/ 0 w 571820"/>
                  <a:gd name="connsiteY11" fmla="*/ 655183 h 1313542"/>
                  <a:gd name="connsiteX12" fmla="*/ 262617 w 571820"/>
                  <a:gd name="connsiteY12"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85910 w 571820"/>
                  <a:gd name="connsiteY8" fmla="*/ 1310367 h 1313542"/>
                  <a:gd name="connsiteX9" fmla="*/ 262617 w 571820"/>
                  <a:gd name="connsiteY9" fmla="*/ 1289197 h 1313542"/>
                  <a:gd name="connsiteX10" fmla="*/ 0 w 571820"/>
                  <a:gd name="connsiteY10" fmla="*/ 655183 h 1313542"/>
                  <a:gd name="connsiteX11" fmla="*/ 262617 w 571820"/>
                  <a:gd name="connsiteY11"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87393 w 571820"/>
                  <a:gd name="connsiteY7" fmla="*/ 1311715 h 1313542"/>
                  <a:gd name="connsiteX8" fmla="*/ 262617 w 571820"/>
                  <a:gd name="connsiteY8" fmla="*/ 1289197 h 1313542"/>
                  <a:gd name="connsiteX9" fmla="*/ 0 w 571820"/>
                  <a:gd name="connsiteY9" fmla="*/ 655183 h 1313542"/>
                  <a:gd name="connsiteX10" fmla="*/ 262617 w 571820"/>
                  <a:gd name="connsiteY10" fmla="*/ 21170 h 1313542"/>
                  <a:gd name="connsiteX0" fmla="*/ 262617 w 571820"/>
                  <a:gd name="connsiteY0" fmla="*/ 21170 h 1313542"/>
                  <a:gd name="connsiteX1" fmla="*/ 285910 w 571820"/>
                  <a:gd name="connsiteY1" fmla="*/ 0 h 1313542"/>
                  <a:gd name="connsiteX2" fmla="*/ 309203 w 571820"/>
                  <a:gd name="connsiteY2" fmla="*/ 21170 h 1313542"/>
                  <a:gd name="connsiteX3" fmla="*/ 571820 w 571820"/>
                  <a:gd name="connsiteY3" fmla="*/ 655184 h 1313542"/>
                  <a:gd name="connsiteX4" fmla="*/ 309203 w 571820"/>
                  <a:gd name="connsiteY4" fmla="*/ 1289197 h 1313542"/>
                  <a:gd name="connsiteX5" fmla="*/ 289403 w 571820"/>
                  <a:gd name="connsiteY5" fmla="*/ 1307193 h 1313542"/>
                  <a:gd name="connsiteX6" fmla="*/ 289403 w 571820"/>
                  <a:gd name="connsiteY6" fmla="*/ 1313542 h 1313542"/>
                  <a:gd name="connsiteX7" fmla="*/ 262617 w 571820"/>
                  <a:gd name="connsiteY7" fmla="*/ 1289197 h 1313542"/>
                  <a:gd name="connsiteX8" fmla="*/ 0 w 571820"/>
                  <a:gd name="connsiteY8" fmla="*/ 655183 h 1313542"/>
                  <a:gd name="connsiteX9" fmla="*/ 262617 w 571820"/>
                  <a:gd name="connsiteY9" fmla="*/ 21170 h 1313542"/>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9403 w 571820"/>
                  <a:gd name="connsiteY5" fmla="*/ 1307193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64739"/>
                  <a:gd name="connsiteX1" fmla="*/ 285910 w 571820"/>
                  <a:gd name="connsiteY1" fmla="*/ 0 h 1364739"/>
                  <a:gd name="connsiteX2" fmla="*/ 309203 w 571820"/>
                  <a:gd name="connsiteY2" fmla="*/ 21170 h 1364739"/>
                  <a:gd name="connsiteX3" fmla="*/ 571820 w 571820"/>
                  <a:gd name="connsiteY3" fmla="*/ 655184 h 1364739"/>
                  <a:gd name="connsiteX4" fmla="*/ 309203 w 571820"/>
                  <a:gd name="connsiteY4" fmla="*/ 1289197 h 1364739"/>
                  <a:gd name="connsiteX5" fmla="*/ 285832 w 571820"/>
                  <a:gd name="connsiteY5" fmla="*/ 1311956 h 1364739"/>
                  <a:gd name="connsiteX6" fmla="*/ 177485 w 571820"/>
                  <a:gd name="connsiteY6" fmla="*/ 1364739 h 1364739"/>
                  <a:gd name="connsiteX7" fmla="*/ 262617 w 571820"/>
                  <a:gd name="connsiteY7" fmla="*/ 1289197 h 1364739"/>
                  <a:gd name="connsiteX8" fmla="*/ 0 w 571820"/>
                  <a:gd name="connsiteY8" fmla="*/ 655183 h 1364739"/>
                  <a:gd name="connsiteX9" fmla="*/ 262617 w 571820"/>
                  <a:gd name="connsiteY9" fmla="*/ 21170 h 1364739"/>
                  <a:gd name="connsiteX0" fmla="*/ 262617 w 571820"/>
                  <a:gd name="connsiteY0" fmla="*/ 21170 h 1311956"/>
                  <a:gd name="connsiteX1" fmla="*/ 285910 w 571820"/>
                  <a:gd name="connsiteY1" fmla="*/ 0 h 1311956"/>
                  <a:gd name="connsiteX2" fmla="*/ 309203 w 571820"/>
                  <a:gd name="connsiteY2" fmla="*/ 21170 h 1311956"/>
                  <a:gd name="connsiteX3" fmla="*/ 571820 w 571820"/>
                  <a:gd name="connsiteY3" fmla="*/ 655184 h 1311956"/>
                  <a:gd name="connsiteX4" fmla="*/ 309203 w 571820"/>
                  <a:gd name="connsiteY4" fmla="*/ 1289197 h 1311956"/>
                  <a:gd name="connsiteX5" fmla="*/ 285832 w 571820"/>
                  <a:gd name="connsiteY5" fmla="*/ 1311956 h 1311956"/>
                  <a:gd name="connsiteX6" fmla="*/ 262617 w 571820"/>
                  <a:gd name="connsiteY6" fmla="*/ 1289197 h 1311956"/>
                  <a:gd name="connsiteX7" fmla="*/ 0 w 571820"/>
                  <a:gd name="connsiteY7" fmla="*/ 655183 h 1311956"/>
                  <a:gd name="connsiteX8" fmla="*/ 262617 w 571820"/>
                  <a:gd name="connsiteY8" fmla="*/ 21170 h 1311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71820" h="1311956">
                    <a:moveTo>
                      <a:pt x="262617" y="21170"/>
                    </a:moveTo>
                    <a:lnTo>
                      <a:pt x="285910" y="0"/>
                    </a:lnTo>
                    <a:lnTo>
                      <a:pt x="309203" y="21170"/>
                    </a:lnTo>
                    <a:cubicBezTo>
                      <a:pt x="471461" y="183428"/>
                      <a:pt x="571820" y="407586"/>
                      <a:pt x="571820" y="655184"/>
                    </a:cubicBezTo>
                    <a:cubicBezTo>
                      <a:pt x="571820" y="902781"/>
                      <a:pt x="471461" y="1126939"/>
                      <a:pt x="309203" y="1289197"/>
                    </a:cubicBezTo>
                    <a:lnTo>
                      <a:pt x="285832" y="1311956"/>
                    </a:lnTo>
                    <a:lnTo>
                      <a:pt x="262617" y="1289197"/>
                    </a:lnTo>
                    <a:cubicBezTo>
                      <a:pt x="100359" y="1126938"/>
                      <a:pt x="0" y="902781"/>
                      <a:pt x="0" y="655183"/>
                    </a:cubicBezTo>
                    <a:cubicBezTo>
                      <a:pt x="0" y="407586"/>
                      <a:pt x="100359" y="183428"/>
                      <a:pt x="262617" y="21170"/>
                    </a:cubicBezTo>
                    <a:close/>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6" name="Straight Connector 15">
                <a:extLst>
                  <a:ext uri="{FF2B5EF4-FFF2-40B4-BE49-F238E27FC236}">
                    <a16:creationId xmlns:a16="http://schemas.microsoft.com/office/drawing/2014/main" id="{803A57D6-0C36-4560-A08A-16768551EF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768695" y="4330454"/>
                <a:ext cx="0" cy="162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useBgFill="1">
        <p:nvSpPr>
          <p:cNvPr id="18" name="Rectangle 17">
            <a:extLst>
              <a:ext uri="{FF2B5EF4-FFF2-40B4-BE49-F238E27FC236}">
                <a16:creationId xmlns:a16="http://schemas.microsoft.com/office/drawing/2014/main" id="{1F4CD6D0-88B6-45F4-AC60-54587D3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Witte gloeilampen met een gele gloeilamp die opvalt">
            <a:extLst>
              <a:ext uri="{FF2B5EF4-FFF2-40B4-BE49-F238E27FC236}">
                <a16:creationId xmlns:a16="http://schemas.microsoft.com/office/drawing/2014/main" id="{8F7C3EB6-9049-44F1-BA30-5024E8AE3204}"/>
              </a:ext>
            </a:extLst>
          </p:cNvPr>
          <p:cNvPicPr>
            <a:picLocks noChangeAspect="1"/>
          </p:cNvPicPr>
          <p:nvPr/>
        </p:nvPicPr>
        <p:blipFill rotWithShape="1">
          <a:blip r:embed="rId2"/>
          <a:srcRect b="15730"/>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20" name="Rectangle 19">
            <a:extLst>
              <a:ext uri="{FF2B5EF4-FFF2-40B4-BE49-F238E27FC236}">
                <a16:creationId xmlns:a16="http://schemas.microsoft.com/office/drawing/2014/main" id="{C2E86F6D-198D-45C3-AC93-8D31B8A4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3428999"/>
            <a:ext cx="12191999" cy="3429000"/>
          </a:xfrm>
          <a:prstGeom prst="rect">
            <a:avLst/>
          </a:prstGeom>
          <a:gradFill flip="none" rotWithShape="1">
            <a:gsLst>
              <a:gs pos="0">
                <a:srgbClr val="000000">
                  <a:alpha val="35000"/>
                </a:srgbClr>
              </a:gs>
              <a:gs pos="100000">
                <a:srgbClr val="000000">
                  <a:alpha val="0"/>
                </a:srgbClr>
              </a:gs>
              <a:gs pos="37000">
                <a:srgbClr val="000000">
                  <a:alpha val="20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el 3">
            <a:extLst>
              <a:ext uri="{FF2B5EF4-FFF2-40B4-BE49-F238E27FC236}">
                <a16:creationId xmlns:a16="http://schemas.microsoft.com/office/drawing/2014/main" id="{2F6710ED-0D22-4BA3-A212-5D19E96DA848}"/>
              </a:ext>
            </a:extLst>
          </p:cNvPr>
          <p:cNvSpPr>
            <a:spLocks noGrp="1"/>
          </p:cNvSpPr>
          <p:nvPr>
            <p:ph type="title"/>
          </p:nvPr>
        </p:nvSpPr>
        <p:spPr>
          <a:xfrm>
            <a:off x="1079510" y="4769810"/>
            <a:ext cx="4457690" cy="1332000"/>
          </a:xfrm>
        </p:spPr>
        <p:txBody>
          <a:bodyPr vert="horz" lIns="0" tIns="0" rIns="0" bIns="0" rtlCol="0" anchor="ctr" anchorCtr="0">
            <a:normAutofit/>
          </a:bodyPr>
          <a:lstStyle/>
          <a:p>
            <a:r>
              <a:rPr lang="en-US" dirty="0" err="1">
                <a:solidFill>
                  <a:srgbClr val="FFFFFF"/>
                </a:solidFill>
              </a:rPr>
              <a:t>Opdracht</a:t>
            </a:r>
            <a:r>
              <a:rPr lang="en-US" dirty="0">
                <a:solidFill>
                  <a:srgbClr val="FFFFFF"/>
                </a:solidFill>
              </a:rPr>
              <a:t> </a:t>
            </a:r>
            <a:br>
              <a:rPr lang="en-US" dirty="0">
                <a:solidFill>
                  <a:srgbClr val="FFFFFF"/>
                </a:solidFill>
              </a:rPr>
            </a:br>
            <a:r>
              <a:rPr lang="en-US" dirty="0" err="1">
                <a:solidFill>
                  <a:srgbClr val="FFFFFF"/>
                </a:solidFill>
              </a:rPr>
              <a:t>Verbeeld</a:t>
            </a:r>
            <a:r>
              <a:rPr lang="en-US" dirty="0">
                <a:solidFill>
                  <a:srgbClr val="FFFFFF"/>
                </a:solidFill>
              </a:rPr>
              <a:t> je talent</a:t>
            </a:r>
          </a:p>
        </p:txBody>
      </p:sp>
      <p:cxnSp>
        <p:nvCxnSpPr>
          <p:cNvPr id="22" name="Straight Connector 21">
            <a:extLst>
              <a:ext uri="{FF2B5EF4-FFF2-40B4-BE49-F238E27FC236}">
                <a16:creationId xmlns:a16="http://schemas.microsoft.com/office/drawing/2014/main" id="{6C14D892-36B8-4065-9158-50C22E1E69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5826000" y="5435810"/>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508719"/>
      </p:ext>
    </p:extLst>
  </p:cSld>
  <p:clrMapOvr>
    <a:masterClrMapping/>
  </p:clrMapOvr>
</p:sld>
</file>

<file path=ppt/theme/theme1.xml><?xml version="1.0" encoding="utf-8"?>
<a:theme xmlns:a="http://schemas.openxmlformats.org/drawingml/2006/main" name="LeafVTI">
  <a:themeElements>
    <a:clrScheme name="AnalogousFromLightSeedLeftStep">
      <a:dk1>
        <a:srgbClr val="000000"/>
      </a:dk1>
      <a:lt1>
        <a:srgbClr val="FFFFFF"/>
      </a:lt1>
      <a:dk2>
        <a:srgbClr val="242E41"/>
      </a:dk2>
      <a:lt2>
        <a:srgbClr val="E2E8E2"/>
      </a:lt2>
      <a:accent1>
        <a:srgbClr val="E374E9"/>
      </a:accent1>
      <a:accent2>
        <a:srgbClr val="A155E4"/>
      </a:accent2>
      <a:accent3>
        <a:srgbClr val="8174E9"/>
      </a:accent3>
      <a:accent4>
        <a:srgbClr val="557FE4"/>
      </a:accent4>
      <a:accent5>
        <a:srgbClr val="36AFDF"/>
      </a:accent5>
      <a:accent6>
        <a:srgbClr val="43B4A5"/>
      </a:accent6>
      <a:hlink>
        <a:srgbClr val="598E56"/>
      </a:hlink>
      <a:folHlink>
        <a:srgbClr val="7F7F7F"/>
      </a:folHlink>
    </a:clrScheme>
    <a:fontScheme name="Leaf">
      <a:majorFont>
        <a:latin typeface="Rockwell Nova Light"/>
        <a:ea typeface=""/>
        <a:cs typeface=""/>
      </a:majorFont>
      <a:minorFont>
        <a:latin typeface="Avenir Next LT Pro Light"/>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fVTI" id="{AD13D32C-3873-4EF1-A28C-5D0E64FF0913}" vid="{0D2E0FD0-9C17-4337-BD21-33917FC300A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C0A2135D24748A826BF86DDB6171D" ma:contentTypeVersion="9" ma:contentTypeDescription="Een nieuw document maken." ma:contentTypeScope="" ma:versionID="2398ac0988d1926cf0501d2d83ebcf13">
  <xsd:schema xmlns:xsd="http://www.w3.org/2001/XMLSchema" xmlns:xs="http://www.w3.org/2001/XMLSchema" xmlns:p="http://schemas.microsoft.com/office/2006/metadata/properties" xmlns:ns2="a56c3d00-5de7-48d5-ab4c-fdc358b883d4" xmlns:ns3="6c60a613-874c-4135-9c0c-908833996ac5" targetNamespace="http://schemas.microsoft.com/office/2006/metadata/properties" ma:root="true" ma:fieldsID="19a4a3d8acbbc66bb41c01e43c24a05b" ns2:_="" ns3:_="">
    <xsd:import namespace="a56c3d00-5de7-48d5-ab4c-fdc358b883d4"/>
    <xsd:import namespace="6c60a613-874c-4135-9c0c-908833996ac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6c3d00-5de7-48d5-ab4c-fdc358b883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60a613-874c-4135-9c0c-908833996ac5"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FF0831-F3B0-41F5-994B-56F2C8F1B7AB}"/>
</file>

<file path=customXml/itemProps2.xml><?xml version="1.0" encoding="utf-8"?>
<ds:datastoreItem xmlns:ds="http://schemas.openxmlformats.org/officeDocument/2006/customXml" ds:itemID="{DF1F8EC0-97BE-4F05-B31D-24BD37BD254F}">
  <ds:schemaRefs>
    <ds:schemaRef ds:uri="http://schemas.microsoft.com/sharepoint/v3/contenttype/forms"/>
  </ds:schemaRefs>
</ds:datastoreItem>
</file>

<file path=customXml/itemProps3.xml><?xml version="1.0" encoding="utf-8"?>
<ds:datastoreItem xmlns:ds="http://schemas.openxmlformats.org/officeDocument/2006/customXml" ds:itemID="{5DF2B3DF-75E3-49FE-9B68-C420A8DAB4C2}">
  <ds:schemaRefs>
    <ds:schemaRef ds:uri="http://schemas.microsoft.com/office/2006/metadata/properties"/>
    <ds:schemaRef ds:uri="743b8097-5eb2-40a3-875c-1cf03cb260f9"/>
    <ds:schemaRef ds:uri="aeefda16-9cb6-4c96-9a43-f9442d5e9a51"/>
    <ds:schemaRef ds:uri="http://www.w3.org/XML/1998/namespace"/>
    <ds:schemaRef ds:uri="http://purl.org/dc/term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TotalTime>
  <Words>361</Words>
  <Application>Microsoft Office PowerPoint</Application>
  <PresentationFormat>Breedbeeld</PresentationFormat>
  <Paragraphs>58</Paragraphs>
  <Slides>11</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11</vt:i4>
      </vt:variant>
    </vt:vector>
  </HeadingPairs>
  <TitlesOfParts>
    <vt:vector size="18" baseType="lpstr">
      <vt:lpstr>Arial</vt:lpstr>
      <vt:lpstr>Avenir Next LT Pro Light</vt:lpstr>
      <vt:lpstr>Bell MT</vt:lpstr>
      <vt:lpstr>Calibri</vt:lpstr>
      <vt:lpstr>Rockwell Nova Light</vt:lpstr>
      <vt:lpstr>Wingdings</vt:lpstr>
      <vt:lpstr>LeafVTI</vt:lpstr>
      <vt:lpstr>Introductie LOB Cohort 2018</vt:lpstr>
      <vt:lpstr>Programma </vt:lpstr>
      <vt:lpstr>Leerdoelen</vt:lpstr>
      <vt:lpstr>Uitleg periode </vt:lpstr>
      <vt:lpstr>Beoordeling </vt:lpstr>
      <vt:lpstr>Wikiwijs EN It’S Learning</vt:lpstr>
      <vt:lpstr>Vragen Logboek </vt:lpstr>
      <vt:lpstr>Wat is LOB?</vt:lpstr>
      <vt:lpstr>Opdracht  Verbeeld je talent</vt:lpstr>
      <vt:lpstr>Opdracht Hoe maak ik keuzes?</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LOB Cohort 2018</dc:title>
  <dc:creator>Sanne Kompaan</dc:creator>
  <cp:lastModifiedBy>Sanne Kompaan</cp:lastModifiedBy>
  <cp:revision>2</cp:revision>
  <dcterms:created xsi:type="dcterms:W3CDTF">2021-04-22T13:47:03Z</dcterms:created>
  <dcterms:modified xsi:type="dcterms:W3CDTF">2021-04-22T15:29:02Z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0x01010063AC0A2135D24748A826BF86DDB6171D</vt:lpwstr>
  </property>
</Properties>
</file>